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sldIdLst>
    <p:sldId id="331" r:id="rId2"/>
    <p:sldId id="345" r:id="rId3"/>
    <p:sldId id="342" r:id="rId4"/>
    <p:sldId id="343" r:id="rId5"/>
    <p:sldId id="341" r:id="rId6"/>
    <p:sldId id="339" r:id="rId7"/>
    <p:sldId id="344" r:id="rId8"/>
  </p:sldIdLst>
  <p:sldSz cx="9144000" cy="6858000" type="screen4x3"/>
  <p:notesSz cx="6797675" cy="9928225"/>
  <p:embeddedFontLst>
    <p:embeddedFont>
      <p:font typeface="華康超明體(P)" panose="02020500000000000000" charset="-120"/>
      <p:regular r:id="rId10"/>
    </p:embeddedFont>
    <p:embeddedFont>
      <p:font typeface="華康超黑體(P)" panose="02020500000000000000" charset="-120"/>
      <p:regular r:id="rId11"/>
    </p:embeddedFont>
    <p:embeddedFont>
      <p:font typeface="華康超圓體(P)" panose="02020500000000000000" charset="-120"/>
      <p:regular r:id="rId12"/>
    </p:embeddedFont>
    <p:embeddedFont>
      <p:font typeface="華康中黑體(P)" panose="02020500000000000000" charset="-120"/>
      <p:regular r:id="rId13"/>
    </p:embeddedFont>
    <p:embeddedFont>
      <p:font typeface="Arial Rounded MT Bold" panose="020F0704030504030204" pitchFamily="34" charset="0"/>
      <p:regular r:id="rId14"/>
    </p:embeddedFont>
    <p:embeddedFont>
      <p:font typeface="標楷體" panose="03000509000000000000" pitchFamily="65" charset="-12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華康楷書體W5(P)" panose="02020500000000000000" charset="-120"/>
      <p:regular r:id="rId20"/>
    </p:embeddedFont>
    <p:embeddedFont>
      <p:font typeface="華康魏碑體(P)" panose="02020500000000000000" charset="-120"/>
      <p:regular r:id="rId2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FF"/>
    <a:srgbClr val="0000FF"/>
    <a:srgbClr val="E6FEE6"/>
    <a:srgbClr val="E5F8FF"/>
    <a:srgbClr val="F1FCE4"/>
    <a:srgbClr val="F2EBFF"/>
    <a:srgbClr val="F0FEF0"/>
    <a:srgbClr val="EEE5FF"/>
    <a:srgbClr val="EC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8" autoAdjust="0"/>
    <p:restoredTop sz="90349" autoAdjust="0"/>
  </p:normalViewPr>
  <p:slideViewPr>
    <p:cSldViewPr>
      <p:cViewPr varScale="1">
        <p:scale>
          <a:sx n="70" d="100"/>
          <a:sy n="70" d="100"/>
        </p:scale>
        <p:origin x="159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D22BE-A698-4F13-A780-8027F767A496}" type="datetimeFigureOut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DA33C-D6EE-49CA-8F19-1099D9F145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36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540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5077-5BE2-49C9-B8CC-E72EC6772A3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5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F5077-5BE2-49C9-B8CC-E72EC6772A35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72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遠距課程</a:t>
            </a:r>
            <a:endParaRPr lang="en-US" altLang="zh-TW" sz="12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r>
              <a:rPr lang="zh-TW" altLang="en-US" sz="1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翻轉教學</a:t>
            </a:r>
            <a:endParaRPr lang="en-US" altLang="zh-TW" sz="12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r>
              <a:rPr lang="zh-TW" altLang="en-US" sz="1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數位平台</a:t>
            </a:r>
            <a:endParaRPr lang="en-US" altLang="zh-TW" sz="12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r>
              <a:rPr lang="zh-TW" altLang="en-US" sz="1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自主學習</a:t>
            </a:r>
            <a:endParaRPr lang="en-US" altLang="zh-TW" sz="12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DA33C-D6EE-49CA-8F19-1099D9F1452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02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8DE6-3B43-404F-92A1-C21C62C08C8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96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A8DE6-3B43-404F-92A1-C21C62C08C8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A0E3E-B229-4067-8A8F-CE07117AF194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00C9-B6BE-4C1A-977C-9665B0DD56CC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DEF-D10D-44ED-A1E4-BCCBD172A04A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78E2-08D8-459A-8603-4991946C8701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02A6-0A7E-44AD-96C3-6D625BD0E282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A770-9F3B-4589-91D1-B916CC0D1F87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6581-541E-402C-A856-B54A50B2CD8D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632E-42B8-4FF0-A077-FFB5156A40F5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3172-815C-4B8B-8121-EE4B5346DA2E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7942-C770-4276-8E63-BE80C55FF530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4E35-5063-4435-9433-492DF9DA9B7B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5DE49-513C-4D32-9265-A0BF7AF4E8E6}" type="datetime1">
              <a:rPr lang="zh-TW" altLang="en-US" smtClean="0"/>
              <a:pPr/>
              <a:t>2020/4/8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00528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35003"/>
            <a:ext cx="9144000" cy="25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zh-TW" altLang="en-US" sz="1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黑體(P)" pitchFamily="2" charset="-120"/>
                <a:ea typeface="華康超黑體(P)" pitchFamily="2" charset="-120"/>
              </a:rPr>
              <a:t>遠距教學</a:t>
            </a:r>
            <a:endParaRPr lang="en-US" altLang="zh-TW" sz="1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黑體(P)" pitchFamily="2" charset="-120"/>
              <a:ea typeface="華康超黑體(P)" pitchFamily="2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54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對應疫情緊急規劃</a:t>
            </a:r>
            <a:endParaRPr lang="en-US" altLang="zh-TW" sz="54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806139" y="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838191" y="4725144"/>
            <a:ext cx="346761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國立臺灣科技大學</a:t>
            </a:r>
            <a:endParaRPr lang="en-US" altLang="zh-TW" sz="32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>
              <a:spcAft>
                <a:spcPts val="600"/>
              </a:spcAft>
            </a:pPr>
            <a:r>
              <a:rPr lang="zh-TW" altLang="en-US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教務處</a:t>
            </a:r>
            <a:endParaRPr lang="en-US" altLang="zh-TW" sz="32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>
              <a:spcAft>
                <a:spcPts val="600"/>
              </a:spcAft>
            </a:pPr>
            <a:r>
              <a:rPr lang="en-US" altLang="zh-TW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2020/04/08</a:t>
            </a:r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61" y="3413898"/>
            <a:ext cx="638675" cy="6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1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"/>
          <p:cNvSpPr>
            <a:spLocks noChangeArrowheads="1"/>
          </p:cNvSpPr>
          <p:nvPr/>
        </p:nvSpPr>
        <p:spPr bwMode="auto">
          <a:xfrm>
            <a:off x="0" y="-2829"/>
            <a:ext cx="9144000" cy="6207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教務處防疫相關公告：</a:t>
            </a:r>
            <a:r>
              <a:rPr kumimoji="1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2020/04/08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明體(P)" pitchFamily="2" charset="-120"/>
              <a:ea typeface="華康超明體(P)" pitchFamily="2" charset="-120"/>
              <a:cs typeface="+mn-cs"/>
            </a:endParaRPr>
          </a:p>
        </p:txBody>
      </p:sp>
      <p:sp>
        <p:nvSpPr>
          <p:cNvPr id="147" name="Text Box 3"/>
          <p:cNvSpPr txBox="1">
            <a:spLocks noChangeArrowheads="1"/>
          </p:cNvSpPr>
          <p:nvPr/>
        </p:nvSpPr>
        <p:spPr bwMode="auto">
          <a:xfrm>
            <a:off x="8800531" y="0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79512" y="764704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上課請保持</a:t>
            </a:r>
            <a:r>
              <a:rPr lang="zh-TW" altLang="en-US" sz="4400" u="sng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社交距離</a:t>
            </a:r>
            <a:r>
              <a:rPr lang="zh-TW" altLang="en-US" sz="44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：室內 </a:t>
            </a:r>
            <a:r>
              <a:rPr lang="en-US" altLang="zh-TW" sz="44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1.5 m</a:t>
            </a:r>
          </a:p>
          <a:p>
            <a:pPr algn="ctr"/>
            <a:r>
              <a:rPr lang="zh-TW" altLang="en-US" sz="44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室外 </a:t>
            </a:r>
            <a:r>
              <a:rPr lang="en-US" altLang="zh-TW" sz="44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1 m</a:t>
            </a:r>
            <a:r>
              <a:rPr lang="zh-TW" altLang="en-US" sz="44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，無法維持則</a:t>
            </a:r>
            <a:r>
              <a:rPr lang="zh-TW" altLang="en-US" sz="4400" dirty="0" smtClean="0">
                <a:solidFill>
                  <a:srgbClr val="FF0000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rPr>
              <a:t>全面戴口罩</a:t>
            </a:r>
            <a:endParaRPr lang="en-US" altLang="zh-TW" sz="4400" dirty="0" smtClean="0">
              <a:solidFill>
                <a:srgbClr val="FF0000"/>
              </a:solidFill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192333" y="2645107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六十人以上班級必須儘快全面遠距</a:t>
            </a:r>
            <a:endParaRPr lang="en-US" altLang="zh-TW" sz="4400" dirty="0" smtClean="0">
              <a:solidFill>
                <a:srgbClr val="0000FF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192333" y="4156590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超圓體(P)" panose="02010600010101010101" pitchFamily="2" charset="-120"/>
                <a:ea typeface="華康超圓體(P)" panose="02010600010101010101" pitchFamily="2" charset="-120"/>
              </a:rPr>
              <a:t>防疫期間請</a:t>
            </a:r>
            <a:r>
              <a:rPr lang="zh-TW" altLang="en-US" sz="4400" dirty="0" smtClean="0">
                <a:solidFill>
                  <a:srgbClr val="FF00FF"/>
                </a:solidFill>
                <a:latin typeface="華康超圓體(P)" panose="02010600010101010101" pitchFamily="2" charset="-120"/>
                <a:ea typeface="華康超圓體(P)" panose="02010600010101010101" pitchFamily="2" charset="-120"/>
              </a:rPr>
              <a:t>拍照</a:t>
            </a:r>
            <a:r>
              <a:rPr lang="zh-TW" altLang="en-US" sz="4400" dirty="0" smtClean="0">
                <a:latin typeface="華康超圓體(P)" panose="02010600010101010101" pitchFamily="2" charset="-120"/>
                <a:ea typeface="華康超圓體(P)" panose="02010600010101010101" pitchFamily="2" charset="-120"/>
              </a:rPr>
              <a:t>保留師生</a:t>
            </a:r>
            <a:r>
              <a:rPr lang="zh-TW" altLang="en-US" sz="4400" dirty="0" smtClean="0">
                <a:solidFill>
                  <a:srgbClr val="FF00FF"/>
                </a:solidFill>
                <a:latin typeface="華康超圓體(P)" panose="02010600010101010101" pitchFamily="2" charset="-120"/>
                <a:ea typeface="華康超圓體(P)" panose="02010600010101010101" pitchFamily="2" charset="-120"/>
              </a:rPr>
              <a:t>上課足跡</a:t>
            </a:r>
            <a:endParaRPr lang="en-US" altLang="zh-TW" sz="4400" dirty="0" smtClean="0">
              <a:solidFill>
                <a:srgbClr val="FF00FF"/>
              </a:solidFill>
              <a:latin typeface="華康超圓體(P)" panose="02010600010101010101" pitchFamily="2" charset="-120"/>
              <a:ea typeface="華康超圓體(P)" panose="02010600010101010101" pitchFamily="2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467544" y="33733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由於大班人口密集，一旦感染影響層面甚大，因此即日起本校六十人以上的班級，請儘快完成準備，在 </a:t>
            </a:r>
            <a:r>
              <a:rPr lang="en-US" altLang="zh-TW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4/27 </a:t>
            </a:r>
            <a:r>
              <a:rPr lang="zh-TW" altLang="en-US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前改遠距授課！</a:t>
            </a:r>
            <a:endParaRPr lang="en-US" altLang="zh-TW" sz="24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454723" y="4921515"/>
            <a:ext cx="85817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本校已建立「</a:t>
            </a:r>
            <a:r>
              <a:rPr lang="zh-TW" altLang="en-US" sz="2300" dirty="0" smtClean="0">
                <a:solidFill>
                  <a:srgbClr val="FF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防疫期間點名輔助系統</a:t>
            </a:r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」以掃描 </a:t>
            </a:r>
            <a:r>
              <a:rPr lang="en-US" altLang="zh-TW" sz="2300" dirty="0" err="1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QR</a:t>
            </a:r>
            <a:r>
              <a:rPr lang="en-US" altLang="zh-TW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code </a:t>
            </a:r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快速紀錄學生的上課足跡，也鼓勵</a:t>
            </a:r>
            <a:r>
              <a:rPr lang="zh-TW" altLang="en-US" sz="2300" u="sng" dirty="0" smtClean="0">
                <a:solidFill>
                  <a:srgbClr val="66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每堂課以拍照記錄上課座位分布情況</a:t>
            </a:r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。</a:t>
            </a:r>
            <a:endParaRPr lang="en-US" altLang="zh-TW" sz="23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54723" y="215805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保持適當</a:t>
            </a:r>
            <a:r>
              <a:rPr lang="zh-TW" altLang="en-US" sz="2400" u="sng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社交距離</a:t>
            </a:r>
            <a:r>
              <a:rPr lang="zh-TW" altLang="en-US" sz="24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與</a:t>
            </a:r>
            <a:r>
              <a:rPr lang="zh-TW" altLang="en-US" sz="2400" u="sng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戴好口罩</a:t>
            </a:r>
            <a:r>
              <a:rPr lang="zh-TW" altLang="en-US" sz="24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，仍是目前防疫最有效的方法！</a:t>
            </a:r>
            <a:endParaRPr lang="en-US" altLang="zh-TW" sz="2400" dirty="0" smtClean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467544" y="5668073"/>
            <a:ext cx="85817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教務處</a:t>
            </a:r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將全力協助</a:t>
            </a:r>
            <a:r>
              <a:rPr lang="zh-TW" altLang="en-US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教師建立安全教學環境</a:t>
            </a:r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，同時推動</a:t>
            </a:r>
            <a:r>
              <a:rPr lang="zh-TW" altLang="en-US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有效的遠距教學平台，歡迎</a:t>
            </a:r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來電</a:t>
            </a:r>
            <a:r>
              <a:rPr lang="zh-TW" altLang="en-US" sz="23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洽詢</a:t>
            </a:r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遠距教學</a:t>
            </a:r>
            <a:r>
              <a:rPr lang="en-US" altLang="zh-TW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3229, 6980</a:t>
            </a:r>
            <a:r>
              <a:rPr lang="zh-TW" altLang="en-US" sz="23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；課程 </a:t>
            </a:r>
            <a:r>
              <a:rPr lang="en-US" altLang="zh-TW" sz="230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6116~7 )</a:t>
            </a:r>
            <a:endParaRPr lang="en-US" altLang="zh-TW" sz="23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zh-TW" altLang="en-US" sz="2000" dirty="0" smtClean="0">
                <a:latin typeface="Arial" panose="020B0604020202020204" pitchFamily="34" charset="0"/>
                <a:ea typeface="華康超明體(P)" panose="02010600010101010101" pitchFamily="2" charset="-120"/>
                <a:cs typeface="Arial" panose="020B0604020202020204" pitchFamily="34" charset="0"/>
              </a:rPr>
              <a:t> </a:t>
            </a:r>
            <a:endParaRPr lang="en-US" altLang="zh-TW" sz="2000" dirty="0">
              <a:latin typeface="Arial" panose="020B0604020202020204" pitchFamily="34" charset="0"/>
              <a:ea typeface="華康超明體(P)" panose="02010600010101010101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3"/>
          <p:cNvSpPr>
            <a:spLocks noChangeArrowheads="1"/>
          </p:cNvSpPr>
          <p:nvPr/>
        </p:nvSpPr>
        <p:spPr bwMode="auto">
          <a:xfrm>
            <a:off x="0" y="-2829"/>
            <a:ext cx="9144000" cy="620713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教務處防疫相關公告：</a:t>
            </a:r>
            <a:r>
              <a:rPr kumimoji="1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明體(P)" pitchFamily="2" charset="-120"/>
                <a:ea typeface="華康超明體(P)" pitchFamily="2" charset="-120"/>
                <a:cs typeface="+mn-cs"/>
              </a:rPr>
              <a:t>2020/03/18</a:t>
            </a:r>
            <a:endParaRPr kumimoji="1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明體(P)" pitchFamily="2" charset="-120"/>
              <a:ea typeface="華康超明體(P)" pitchFamily="2" charset="-120"/>
              <a:cs typeface="+mn-cs"/>
            </a:endParaRPr>
          </a:p>
        </p:txBody>
      </p:sp>
      <p:sp>
        <p:nvSpPr>
          <p:cNvPr id="147" name="Text Box 3"/>
          <p:cNvSpPr txBox="1">
            <a:spLocks noChangeArrowheads="1"/>
          </p:cNvSpPr>
          <p:nvPr/>
        </p:nvSpPr>
        <p:spPr bwMode="auto">
          <a:xfrm>
            <a:off x="8800531" y="0"/>
            <a:ext cx="248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</a:t>
            </a:r>
            <a:endParaRPr kumimoji="1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179512" y="764704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若境外移入案件持續增加，最後終將實施</a:t>
            </a:r>
            <a:r>
              <a:rPr lang="zh-TW" altLang="en-US" sz="4400" dirty="0" smtClean="0">
                <a:solidFill>
                  <a:srgbClr val="FF0000"/>
                </a:solidFill>
                <a:latin typeface="華康超黑體(P)" panose="02010600010101010101" pitchFamily="2" charset="-120"/>
                <a:ea typeface="華康超黑體(P)" panose="02010600010101010101" pitchFamily="2" charset="-120"/>
              </a:rPr>
              <a:t>全面遠距</a:t>
            </a:r>
            <a:r>
              <a:rPr lang="zh-TW" altLang="en-US" sz="4400" dirty="0" smtClean="0">
                <a:latin typeface="華康超黑體(P)" panose="02010600010101010101" pitchFamily="2" charset="-120"/>
                <a:ea typeface="華康超黑體(P)" panose="02010600010101010101" pitchFamily="2" charset="-120"/>
              </a:rPr>
              <a:t>，請大家預先準備</a:t>
            </a:r>
            <a:endParaRPr lang="en-US" altLang="zh-TW" sz="4400" dirty="0" smtClean="0"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179512" y="2718212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百人以上</a:t>
            </a:r>
            <a:r>
              <a:rPr lang="zh-TW" altLang="en-US" sz="44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大班級，請儘快全面遠距</a:t>
            </a:r>
            <a:endParaRPr lang="en-US" altLang="zh-TW" sz="4400" dirty="0" smtClean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179512" y="4304583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超圓體(P)" panose="02010600010101010101" pitchFamily="2" charset="-120"/>
                <a:ea typeface="華康超圓體(P)" panose="02010600010101010101" pitchFamily="2" charset="-120"/>
              </a:rPr>
              <a:t>教務處全力協助教師建立遠距教學</a:t>
            </a:r>
            <a:endParaRPr lang="en-US" altLang="zh-TW" sz="4400" dirty="0" smtClean="0">
              <a:latin typeface="華康超圓體(P)" panose="02010600010101010101" pitchFamily="2" charset="-120"/>
              <a:ea typeface="華康超圓體(P)" panose="02010600010101010101" pitchFamily="2" charset="-12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454723" y="343829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由於大班人口密集，一旦感染影響層面甚大，因此即日起本校百人以上的大班級，請儘快全面遠距，方式與時間請老師自訂</a:t>
            </a:r>
            <a:endParaRPr lang="en-US" altLang="zh-TW" sz="2400" dirty="0" smtClean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454722" y="5055567"/>
            <a:ext cx="8581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教務處錄製有應對疫情的相關影音或投影片說明，請到教務處首頁後，進入左下方的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檔案下載</a:t>
            </a:r>
            <a:r>
              <a:rPr lang="zh-TW" altLang="en-US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，就可獲得有用的資料與說明</a:t>
            </a:r>
            <a:endParaRPr lang="en-US" altLang="zh-TW" sz="23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454723" y="215805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請各單位主管</a:t>
            </a:r>
            <a:r>
              <a:rPr lang="zh-TW" altLang="en-US" sz="2400" u="sng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預先規劃</a:t>
            </a:r>
            <a:r>
              <a:rPr lang="zh-TW" altLang="en-US" sz="24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在全面遠距後，整個學期課程如何安排</a:t>
            </a:r>
            <a:endParaRPr lang="en-US" altLang="zh-TW" sz="2400" dirty="0" smtClean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454722" y="5925760"/>
            <a:ext cx="858177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教務處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教學發展中心</a:t>
            </a:r>
            <a:r>
              <a:rPr lang="zh-TW" altLang="en-US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已經備妥方案，協助教師進行遠距教學。</a:t>
            </a:r>
            <a:endParaRPr lang="en-US" altLang="zh-TW" sz="24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If you need help in distant teaching, please call 3229 or</a:t>
            </a:r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6980</a:t>
            </a:r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TW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</a:t>
            </a:r>
            <a:r>
              <a:rPr lang="en-US" altLang="zh-TW" sz="2300" dirty="0" err="1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CTLD</a:t>
            </a:r>
            <a:r>
              <a:rPr lang="en-US" altLang="zh-TW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fld id="{87FDB84A-C173-4312-8CED-DE50E42C9AB0}" type="slidenum">
              <a:rPr lang="en-US" altLang="zh-TW" sz="2000">
                <a:latin typeface="Arial" panose="020B0604020202020204" pitchFamily="34" charset="0"/>
                <a:ea typeface="華康超明體(P)" panose="02010600010101010101" pitchFamily="2" charset="-120"/>
                <a:cs typeface="Arial" panose="020B0604020202020204" pitchFamily="34" charset="0"/>
              </a:rPr>
              <a:pPr algn="ctr"/>
              <a:t>3</a:t>
            </a:fld>
            <a:endParaRPr lang="en-US" altLang="zh-TW" sz="2000" dirty="0">
              <a:latin typeface="Arial" panose="020B0604020202020204" pitchFamily="34" charset="0"/>
              <a:ea typeface="華康超明體(P)" panose="02010600010101010101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矩形 158"/>
          <p:cNvSpPr/>
          <p:nvPr/>
        </p:nvSpPr>
        <p:spPr>
          <a:xfrm>
            <a:off x="282297" y="548681"/>
            <a:ext cx="1732525" cy="2916308"/>
          </a:xfrm>
          <a:prstGeom prst="rect">
            <a:avLst/>
          </a:prstGeom>
          <a:solidFill>
            <a:schemeClr val="bg1"/>
          </a:solidFill>
          <a:ln w="12700"/>
          <a:effectLst>
            <a:outerShdw blurRad="76200" dist="762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0" y="3557513"/>
            <a:ext cx="9144000" cy="3300487"/>
          </a:xfrm>
          <a:prstGeom prst="rect">
            <a:avLst/>
          </a:prstGeom>
          <a:solidFill>
            <a:srgbClr val="F0F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rtlCol="0" anchor="b" anchorCtr="0"/>
          <a:lstStyle/>
          <a:p>
            <a:pPr algn="ctr"/>
            <a:endParaRPr lang="zh-TW" altLang="en-US" sz="28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23" y="136026"/>
            <a:ext cx="638675" cy="6560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366" y="3282680"/>
            <a:ext cx="1691191" cy="544052"/>
          </a:xfrm>
          <a:prstGeom prst="rect">
            <a:avLst/>
          </a:prstGeom>
          <a:solidFill>
            <a:srgbClr val="FF0000"/>
          </a:solidFill>
          <a:ln w="444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數位教材</a:t>
            </a:r>
            <a:endParaRPr lang="zh-TW" altLang="en-US" sz="2800" dirty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42320" y="1777600"/>
            <a:ext cx="1374092" cy="46009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sq">
            <a:solidFill>
              <a:srgbClr val="7030A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 smtClean="0">
                <a:solidFill>
                  <a:srgbClr val="6600CC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同步遠距</a:t>
            </a:r>
            <a:endParaRPr lang="zh-TW" altLang="en-US" sz="2400" dirty="0">
              <a:solidFill>
                <a:srgbClr val="6600CC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33511" y="1777600"/>
            <a:ext cx="1374092" cy="4600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預錄課程</a:t>
            </a:r>
            <a:endParaRPr lang="zh-TW" altLang="en-US" sz="2400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cxnSp>
        <p:nvCxnSpPr>
          <p:cNvPr id="8" name="肘形接點 7"/>
          <p:cNvCxnSpPr>
            <a:stCxn id="6" idx="2"/>
            <a:endCxn id="5" idx="0"/>
          </p:cNvCxnSpPr>
          <p:nvPr/>
        </p:nvCxnSpPr>
        <p:spPr>
          <a:xfrm rot="16200000" flipH="1">
            <a:off x="3329670" y="2337388"/>
            <a:ext cx="1044988" cy="845596"/>
          </a:xfrm>
          <a:prstGeom prst="bentConnector3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接點 8"/>
          <p:cNvCxnSpPr>
            <a:stCxn id="7" idx="2"/>
            <a:endCxn id="5" idx="0"/>
          </p:cNvCxnSpPr>
          <p:nvPr/>
        </p:nvCxnSpPr>
        <p:spPr>
          <a:xfrm rot="5400000">
            <a:off x="4175266" y="2337389"/>
            <a:ext cx="1044988" cy="845595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圓角矩形 17"/>
          <p:cNvSpPr/>
          <p:nvPr/>
        </p:nvSpPr>
        <p:spPr>
          <a:xfrm>
            <a:off x="5724128" y="4683719"/>
            <a:ext cx="1374092" cy="475647"/>
          </a:xfrm>
          <a:prstGeom prst="roundRect">
            <a:avLst/>
          </a:prstGeom>
          <a:solidFill>
            <a:srgbClr val="CDF5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YouTube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3587915" y="4685072"/>
            <a:ext cx="1374092" cy="475647"/>
          </a:xfrm>
          <a:prstGeom prst="roundRect">
            <a:avLst/>
          </a:prstGeom>
          <a:solidFill>
            <a:srgbClr val="CDF5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 smtClean="0">
                <a:solidFill>
                  <a:srgbClr val="008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Moodle</a:t>
            </a:r>
            <a:endParaRPr lang="zh-TW" alt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24" name="肘形接點 23"/>
          <p:cNvCxnSpPr>
            <a:stCxn id="5" idx="2"/>
            <a:endCxn id="23" idx="0"/>
          </p:cNvCxnSpPr>
          <p:nvPr/>
        </p:nvCxnSpPr>
        <p:spPr>
          <a:xfrm rot="5400000">
            <a:off x="3845792" y="4255902"/>
            <a:ext cx="85834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接點 26"/>
          <p:cNvCxnSpPr>
            <a:stCxn id="5" idx="3"/>
            <a:endCxn id="18" idx="0"/>
          </p:cNvCxnSpPr>
          <p:nvPr/>
        </p:nvCxnSpPr>
        <p:spPr>
          <a:xfrm>
            <a:off x="5120557" y="3554706"/>
            <a:ext cx="1290617" cy="1129013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圓角矩形 41"/>
          <p:cNvSpPr/>
          <p:nvPr/>
        </p:nvSpPr>
        <p:spPr>
          <a:xfrm>
            <a:off x="3548278" y="332656"/>
            <a:ext cx="1453367" cy="475647"/>
          </a:xfrm>
          <a:prstGeom prst="roundRect">
            <a:avLst/>
          </a:prstGeom>
          <a:solidFill>
            <a:srgbClr val="CCFFFF"/>
          </a:solidFill>
          <a:ln w="50800">
            <a:solidFill>
              <a:srgbClr val="0000FF"/>
            </a:solidFill>
            <a:prstDash val="sys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 smtClean="0">
                <a:solidFill>
                  <a:srgbClr val="0000FF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教師端</a:t>
            </a:r>
            <a:endParaRPr lang="zh-TW" altLang="en-US" sz="2400" dirty="0">
              <a:solidFill>
                <a:srgbClr val="0000FF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  <p:cxnSp>
        <p:nvCxnSpPr>
          <p:cNvPr id="43" name="肘形接點 42"/>
          <p:cNvCxnSpPr>
            <a:stCxn id="42" idx="2"/>
            <a:endCxn id="6" idx="0"/>
          </p:cNvCxnSpPr>
          <p:nvPr/>
        </p:nvCxnSpPr>
        <p:spPr>
          <a:xfrm rot="5400000">
            <a:off x="3367516" y="870153"/>
            <a:ext cx="969297" cy="845596"/>
          </a:xfrm>
          <a:prstGeom prst="bentConnector3">
            <a:avLst/>
          </a:prstGeom>
          <a:ln w="254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接點 45"/>
          <p:cNvCxnSpPr>
            <a:stCxn id="42" idx="2"/>
            <a:endCxn id="7" idx="0"/>
          </p:cNvCxnSpPr>
          <p:nvPr/>
        </p:nvCxnSpPr>
        <p:spPr>
          <a:xfrm rot="16200000" flipH="1">
            <a:off x="4213111" y="870153"/>
            <a:ext cx="969297" cy="845595"/>
          </a:xfrm>
          <a:prstGeom prst="bentConnector3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413186" y="6021288"/>
            <a:ext cx="1723550" cy="461665"/>
          </a:xfrm>
          <a:prstGeom prst="rect">
            <a:avLst/>
          </a:prstGeom>
          <a:solidFill>
            <a:srgbClr val="FFFF99"/>
          </a:solidFill>
          <a:ln w="31750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FF00FF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遠距學生</a:t>
            </a:r>
            <a:r>
              <a:rPr lang="zh-TW" altLang="en-US" sz="2400" dirty="0">
                <a:solidFill>
                  <a:srgbClr val="FF00FF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端</a:t>
            </a:r>
            <a:endParaRPr lang="zh-TW" altLang="en-US" sz="2000" dirty="0">
              <a:solidFill>
                <a:srgbClr val="FF00FF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</p:txBody>
      </p:sp>
      <p:cxnSp>
        <p:nvCxnSpPr>
          <p:cNvPr id="31" name="肘形接點 30"/>
          <p:cNvCxnSpPr>
            <a:stCxn id="2" idx="3"/>
            <a:endCxn id="63" idx="2"/>
          </p:cNvCxnSpPr>
          <p:nvPr/>
        </p:nvCxnSpPr>
        <p:spPr>
          <a:xfrm flipV="1">
            <a:off x="5136736" y="5722236"/>
            <a:ext cx="1274438" cy="529885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接點 32"/>
          <p:cNvCxnSpPr>
            <a:stCxn id="23" idx="3"/>
            <a:endCxn id="63" idx="1"/>
          </p:cNvCxnSpPr>
          <p:nvPr/>
        </p:nvCxnSpPr>
        <p:spPr>
          <a:xfrm>
            <a:off x="4962007" y="4922896"/>
            <a:ext cx="762121" cy="55673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形圖說文字 35"/>
          <p:cNvSpPr/>
          <p:nvPr/>
        </p:nvSpPr>
        <p:spPr>
          <a:xfrm>
            <a:off x="6031312" y="1453686"/>
            <a:ext cx="1197619" cy="971644"/>
          </a:xfrm>
          <a:prstGeom prst="wedgeEllipseCallout">
            <a:avLst>
              <a:gd name="adj1" fmla="val -68835"/>
              <a:gd name="adj2" fmla="val 2095"/>
            </a:avLst>
          </a:prstGeom>
          <a:solidFill>
            <a:srgbClr val="F1FCE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Camera</a:t>
            </a:r>
            <a:endParaRPr lang="en-US" altLang="zh-TW" sz="1600" dirty="0">
              <a:solidFill>
                <a:schemeClr val="tx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EverCam</a:t>
            </a:r>
          </a:p>
          <a:p>
            <a:pPr algn="ctr"/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Mobile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6" name="橢圓形圖說文字 55"/>
          <p:cNvSpPr/>
          <p:nvPr/>
        </p:nvSpPr>
        <p:spPr>
          <a:xfrm>
            <a:off x="6911594" y="1052736"/>
            <a:ext cx="488356" cy="477384"/>
          </a:xfrm>
          <a:prstGeom prst="wedgeEllipseCallout">
            <a:avLst>
              <a:gd name="adj1" fmla="val -43393"/>
              <a:gd name="adj2" fmla="val 57697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TA</a:t>
            </a:r>
            <a:endParaRPr lang="zh-TW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1" name="橢圓形圖說文字 50"/>
          <p:cNvSpPr/>
          <p:nvPr/>
        </p:nvSpPr>
        <p:spPr>
          <a:xfrm>
            <a:off x="5190261" y="119110"/>
            <a:ext cx="1179103" cy="727311"/>
          </a:xfrm>
          <a:prstGeom prst="wedgeEllipseCallout">
            <a:avLst>
              <a:gd name="adj1" fmla="val -60526"/>
              <a:gd name="adj2" fmla="val 10448"/>
            </a:avLst>
          </a:prstGeom>
          <a:solidFill>
            <a:srgbClr val="E1FFFF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學生人數</a:t>
            </a:r>
            <a:endParaRPr lang="en-US" altLang="zh-TW" sz="1600" dirty="0" smtClean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課程性質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5" name="橢圓形圖說文字 14"/>
          <p:cNvSpPr/>
          <p:nvPr/>
        </p:nvSpPr>
        <p:spPr>
          <a:xfrm>
            <a:off x="5256197" y="2563836"/>
            <a:ext cx="729458" cy="687390"/>
          </a:xfrm>
          <a:prstGeom prst="wedgeEllipseCallout">
            <a:avLst>
              <a:gd name="adj1" fmla="val -56584"/>
              <a:gd name="adj2" fmla="val 39969"/>
            </a:avLst>
          </a:prstGeom>
          <a:solidFill>
            <a:srgbClr val="F1FCE4"/>
          </a:solidFill>
          <a:ln w="63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mp4</a:t>
            </a:r>
          </a:p>
          <a:p>
            <a:pPr algn="ctr"/>
            <a:r>
              <a:rPr lang="en-US" altLang="zh-TW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pdf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8" name="橢圓形圖說文字 37"/>
          <p:cNvSpPr/>
          <p:nvPr/>
        </p:nvSpPr>
        <p:spPr>
          <a:xfrm>
            <a:off x="4894443" y="3919067"/>
            <a:ext cx="889261" cy="735894"/>
          </a:xfrm>
          <a:prstGeom prst="wedgeEllipseCallout">
            <a:avLst>
              <a:gd name="adj1" fmla="val -43290"/>
              <a:gd name="adj2" fmla="val 52176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講義</a:t>
            </a:r>
            <a:endParaRPr lang="en-US" altLang="zh-TW" sz="1600" dirty="0" smtClean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投影片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9" name="橢圓形圖說文字 38"/>
          <p:cNvSpPr/>
          <p:nvPr/>
        </p:nvSpPr>
        <p:spPr>
          <a:xfrm>
            <a:off x="6656312" y="3901033"/>
            <a:ext cx="704801" cy="678676"/>
          </a:xfrm>
          <a:prstGeom prst="wedgeEllipseCallout">
            <a:avLst>
              <a:gd name="adj1" fmla="val -40027"/>
              <a:gd name="adj2" fmla="val 57036"/>
            </a:avLst>
          </a:prstGeom>
          <a:solidFill>
            <a:schemeClr val="bg1">
              <a:lumMod val="95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上課</a:t>
            </a:r>
            <a:endParaRPr lang="en-US" altLang="zh-TW" sz="1600" dirty="0" smtClean="0">
              <a:solidFill>
                <a:srgbClr val="FF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影音</a:t>
            </a:r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3" name="圓角矩形 62"/>
          <p:cNvSpPr/>
          <p:nvPr/>
        </p:nvSpPr>
        <p:spPr>
          <a:xfrm>
            <a:off x="5724128" y="5237029"/>
            <a:ext cx="1374092" cy="485207"/>
          </a:xfrm>
          <a:prstGeom prst="roundRect">
            <a:avLst/>
          </a:prstGeom>
          <a:solidFill>
            <a:srgbClr val="CDF59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Facebook</a:t>
            </a:r>
            <a:endParaRPr lang="zh-TW" altLang="en-US" sz="24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3" name="橢圓形圖說文字 52"/>
          <p:cNvSpPr/>
          <p:nvPr/>
        </p:nvSpPr>
        <p:spPr>
          <a:xfrm>
            <a:off x="7206268" y="4807820"/>
            <a:ext cx="742641" cy="735239"/>
          </a:xfrm>
          <a:prstGeom prst="wedgeEllipseCallout">
            <a:avLst>
              <a:gd name="adj1" fmla="val -63429"/>
              <a:gd name="adj2" fmla="val 27792"/>
            </a:avLst>
          </a:pr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64000">
                <a:srgbClr val="F6D1FF"/>
              </a:gs>
            </a:gsLst>
            <a:path path="circle">
              <a:fillToRect l="50000" t="50000" r="50000" b="50000"/>
            </a:path>
          </a:gra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線上</a:t>
            </a:r>
            <a:endParaRPr lang="en-US" altLang="zh-TW" dirty="0" smtClean="0">
              <a:solidFill>
                <a:srgbClr val="C0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討論</a:t>
            </a:r>
            <a:endParaRPr lang="zh-TW" altLang="en-US" dirty="0">
              <a:solidFill>
                <a:srgbClr val="C0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40" name="橢圓形圖說文字 39"/>
          <p:cNvSpPr/>
          <p:nvPr/>
        </p:nvSpPr>
        <p:spPr>
          <a:xfrm>
            <a:off x="7919117" y="4265111"/>
            <a:ext cx="790815" cy="762782"/>
          </a:xfrm>
          <a:prstGeom prst="wedgeEllipseCallout">
            <a:avLst>
              <a:gd name="adj1" fmla="val -54936"/>
              <a:gd name="adj2" fmla="val 41677"/>
            </a:avLst>
          </a:prstGeom>
          <a:solidFill>
            <a:srgbClr val="F6D1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報告</a:t>
            </a:r>
            <a:endParaRPr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考試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cxnSp>
        <p:nvCxnSpPr>
          <p:cNvPr id="67" name="直線單箭頭接點 66"/>
          <p:cNvCxnSpPr>
            <a:stCxn id="2" idx="0"/>
            <a:endCxn id="23" idx="2"/>
          </p:cNvCxnSpPr>
          <p:nvPr/>
        </p:nvCxnSpPr>
        <p:spPr>
          <a:xfrm flipV="1">
            <a:off x="4274961" y="5160719"/>
            <a:ext cx="0" cy="86056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形圖說文字 40"/>
          <p:cNvSpPr/>
          <p:nvPr/>
        </p:nvSpPr>
        <p:spPr>
          <a:xfrm>
            <a:off x="2259791" y="127261"/>
            <a:ext cx="1020639" cy="863713"/>
          </a:xfrm>
          <a:prstGeom prst="wedgeEllipseCallout">
            <a:avLst>
              <a:gd name="adj1" fmla="val 69313"/>
              <a:gd name="adj2" fmla="val 8725"/>
            </a:avLst>
          </a:prstGeom>
          <a:solidFill>
            <a:srgbClr val="E1FFFF"/>
          </a:solidFill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數位 </a:t>
            </a:r>
            <a:r>
              <a:rPr lang="en-US" altLang="zh-TW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TA</a:t>
            </a:r>
          </a:p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工作坊</a:t>
            </a:r>
            <a:endParaRPr lang="zh-TW" altLang="en-US" sz="1600" dirty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29" name="Rectangle 40"/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fld id="{87FDB84A-C173-4312-8CED-DE50E42C9AB0}" type="slidenum">
              <a:rPr lang="en-US" altLang="zh-TW" sz="2000">
                <a:latin typeface="Arial" panose="020B0604020202020204" pitchFamily="34" charset="0"/>
                <a:ea typeface="華康超明體(P)" panose="02010600010101010101" pitchFamily="2" charset="-120"/>
                <a:cs typeface="Arial" panose="020B0604020202020204" pitchFamily="34" charset="0"/>
              </a:rPr>
              <a:pPr algn="ctr"/>
              <a:t>4</a:t>
            </a:fld>
            <a:endParaRPr lang="en-US" altLang="zh-TW" sz="2000" dirty="0">
              <a:latin typeface="Arial" panose="020B0604020202020204" pitchFamily="34" charset="0"/>
              <a:ea typeface="華康超明體(P)" panose="02010600010101010101" pitchFamily="2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806645" y="1831117"/>
            <a:ext cx="1132791" cy="1704321"/>
            <a:chOff x="7629812" y="190528"/>
            <a:chExt cx="1331927" cy="2003927"/>
          </a:xfrm>
        </p:grpSpPr>
        <p:grpSp>
          <p:nvGrpSpPr>
            <p:cNvPr id="47" name="Group 19"/>
            <p:cNvGrpSpPr>
              <a:grpSpLocks/>
            </p:cNvGrpSpPr>
            <p:nvPr/>
          </p:nvGrpSpPr>
          <p:grpSpPr bwMode="auto">
            <a:xfrm>
              <a:off x="7882478" y="1873327"/>
              <a:ext cx="768288" cy="238293"/>
              <a:chOff x="2335" y="2976"/>
              <a:chExt cx="672" cy="210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209877" flipV="1">
                <a:off x="2374" y="2976"/>
                <a:ext cx="615" cy="204"/>
              </a:xfrm>
              <a:custGeom>
                <a:avLst/>
                <a:gdLst>
                  <a:gd name="T0" fmla="*/ 23 w 706"/>
                  <a:gd name="T1" fmla="*/ 16 h 204"/>
                  <a:gd name="T2" fmla="*/ 46 w 706"/>
                  <a:gd name="T3" fmla="*/ 198 h 204"/>
                  <a:gd name="T4" fmla="*/ 643 w 706"/>
                  <a:gd name="T5" fmla="*/ 196 h 204"/>
                  <a:gd name="T6" fmla="*/ 675 w 706"/>
                  <a:gd name="T7" fmla="*/ 20 h 204"/>
                  <a:gd name="T8" fmla="*/ 23 w 706"/>
                  <a:gd name="T9" fmla="*/ 1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6"/>
                  <a:gd name="T16" fmla="*/ 0 h 204"/>
                  <a:gd name="T17" fmla="*/ 706 w 706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6" h="204">
                    <a:moveTo>
                      <a:pt x="23" y="16"/>
                    </a:moveTo>
                    <a:cubicBezTo>
                      <a:pt x="0" y="15"/>
                      <a:pt x="11" y="191"/>
                      <a:pt x="46" y="198"/>
                    </a:cubicBezTo>
                    <a:cubicBezTo>
                      <a:pt x="71" y="204"/>
                      <a:pt x="584" y="199"/>
                      <a:pt x="643" y="196"/>
                    </a:cubicBezTo>
                    <a:cubicBezTo>
                      <a:pt x="680" y="194"/>
                      <a:pt x="706" y="27"/>
                      <a:pt x="675" y="20"/>
                    </a:cubicBezTo>
                    <a:cubicBezTo>
                      <a:pt x="574" y="0"/>
                      <a:pt x="125" y="3"/>
                      <a:pt x="23" y="16"/>
                    </a:cubicBezTo>
                    <a:close/>
                  </a:path>
                </a:pathLst>
              </a:custGeom>
              <a:solidFill>
                <a:srgbClr val="2929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8" name="Freeform 21"/>
              <p:cNvSpPr>
                <a:spLocks/>
              </p:cNvSpPr>
              <p:nvPr/>
            </p:nvSpPr>
            <p:spPr bwMode="auto">
              <a:xfrm>
                <a:off x="2335" y="3135"/>
                <a:ext cx="672" cy="51"/>
              </a:xfrm>
              <a:custGeom>
                <a:avLst/>
                <a:gdLst>
                  <a:gd name="T0" fmla="*/ 79 w 672"/>
                  <a:gd name="T1" fmla="*/ 6 h 97"/>
                  <a:gd name="T2" fmla="*/ 219 w 672"/>
                  <a:gd name="T3" fmla="*/ 15 h 97"/>
                  <a:gd name="T4" fmla="*/ 318 w 672"/>
                  <a:gd name="T5" fmla="*/ 46 h 97"/>
                  <a:gd name="T6" fmla="*/ 400 w 672"/>
                  <a:gd name="T7" fmla="*/ 22 h 97"/>
                  <a:gd name="T8" fmla="*/ 544 w 672"/>
                  <a:gd name="T9" fmla="*/ 26 h 97"/>
                  <a:gd name="T10" fmla="*/ 669 w 672"/>
                  <a:gd name="T11" fmla="*/ 52 h 97"/>
                  <a:gd name="T12" fmla="*/ 526 w 672"/>
                  <a:gd name="T13" fmla="*/ 95 h 97"/>
                  <a:gd name="T14" fmla="*/ 324 w 672"/>
                  <a:gd name="T15" fmla="*/ 67 h 97"/>
                  <a:gd name="T16" fmla="*/ 206 w 672"/>
                  <a:gd name="T17" fmla="*/ 77 h 97"/>
                  <a:gd name="T18" fmla="*/ 64 w 672"/>
                  <a:gd name="T19" fmla="*/ 74 h 97"/>
                  <a:gd name="T20" fmla="*/ 2 w 672"/>
                  <a:gd name="T21" fmla="*/ 52 h 97"/>
                  <a:gd name="T22" fmla="*/ 79 w 672"/>
                  <a:gd name="T23" fmla="*/ 6 h 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72"/>
                  <a:gd name="T37" fmla="*/ 0 h 97"/>
                  <a:gd name="T38" fmla="*/ 672 w 672"/>
                  <a:gd name="T39" fmla="*/ 97 h 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72" h="97">
                    <a:moveTo>
                      <a:pt x="79" y="6"/>
                    </a:moveTo>
                    <a:cubicBezTo>
                      <a:pt x="115" y="0"/>
                      <a:pt x="179" y="8"/>
                      <a:pt x="219" y="15"/>
                    </a:cubicBezTo>
                    <a:cubicBezTo>
                      <a:pt x="259" y="22"/>
                      <a:pt x="288" y="45"/>
                      <a:pt x="318" y="46"/>
                    </a:cubicBezTo>
                    <a:cubicBezTo>
                      <a:pt x="348" y="47"/>
                      <a:pt x="362" y="25"/>
                      <a:pt x="400" y="22"/>
                    </a:cubicBezTo>
                    <a:cubicBezTo>
                      <a:pt x="438" y="19"/>
                      <a:pt x="499" y="21"/>
                      <a:pt x="544" y="26"/>
                    </a:cubicBezTo>
                    <a:cubicBezTo>
                      <a:pt x="589" y="31"/>
                      <a:pt x="672" y="41"/>
                      <a:pt x="669" y="52"/>
                    </a:cubicBezTo>
                    <a:cubicBezTo>
                      <a:pt x="666" y="94"/>
                      <a:pt x="583" y="93"/>
                      <a:pt x="526" y="95"/>
                    </a:cubicBezTo>
                    <a:cubicBezTo>
                      <a:pt x="469" y="97"/>
                      <a:pt x="377" y="70"/>
                      <a:pt x="324" y="67"/>
                    </a:cubicBezTo>
                    <a:cubicBezTo>
                      <a:pt x="271" y="64"/>
                      <a:pt x="249" y="76"/>
                      <a:pt x="206" y="77"/>
                    </a:cubicBezTo>
                    <a:cubicBezTo>
                      <a:pt x="163" y="78"/>
                      <a:pt x="98" y="78"/>
                      <a:pt x="64" y="74"/>
                    </a:cubicBezTo>
                    <a:cubicBezTo>
                      <a:pt x="30" y="70"/>
                      <a:pt x="0" y="63"/>
                      <a:pt x="2" y="52"/>
                    </a:cubicBezTo>
                    <a:cubicBezTo>
                      <a:pt x="5" y="40"/>
                      <a:pt x="43" y="11"/>
                      <a:pt x="79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7751000" y="1292347"/>
              <a:ext cx="1089551" cy="742111"/>
            </a:xfrm>
            <a:custGeom>
              <a:avLst/>
              <a:gdLst>
                <a:gd name="T0" fmla="*/ 209 w 953"/>
                <a:gd name="T1" fmla="*/ 29 h 654"/>
                <a:gd name="T2" fmla="*/ 12 w 953"/>
                <a:gd name="T3" fmla="*/ 348 h 654"/>
                <a:gd name="T4" fmla="*/ 131 w 953"/>
                <a:gd name="T5" fmla="*/ 433 h 654"/>
                <a:gd name="T6" fmla="*/ 188 w 953"/>
                <a:gd name="T7" fmla="*/ 232 h 654"/>
                <a:gd name="T8" fmla="*/ 164 w 953"/>
                <a:gd name="T9" fmla="*/ 627 h 654"/>
                <a:gd name="T10" fmla="*/ 446 w 953"/>
                <a:gd name="T11" fmla="*/ 640 h 654"/>
                <a:gd name="T12" fmla="*/ 752 w 953"/>
                <a:gd name="T13" fmla="*/ 642 h 654"/>
                <a:gd name="T14" fmla="*/ 751 w 953"/>
                <a:gd name="T15" fmla="*/ 183 h 654"/>
                <a:gd name="T16" fmla="*/ 795 w 953"/>
                <a:gd name="T17" fmla="*/ 413 h 654"/>
                <a:gd name="T18" fmla="*/ 950 w 953"/>
                <a:gd name="T19" fmla="*/ 357 h 654"/>
                <a:gd name="T20" fmla="*/ 785 w 953"/>
                <a:gd name="T21" fmla="*/ 4 h 654"/>
                <a:gd name="T22" fmla="*/ 620 w 953"/>
                <a:gd name="T23" fmla="*/ 54 h 654"/>
                <a:gd name="T24" fmla="*/ 410 w 953"/>
                <a:gd name="T25" fmla="*/ 68 h 654"/>
                <a:gd name="T26" fmla="*/ 209 w 953"/>
                <a:gd name="T27" fmla="*/ 29 h 6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53"/>
                <a:gd name="T43" fmla="*/ 0 h 654"/>
                <a:gd name="T44" fmla="*/ 953 w 953"/>
                <a:gd name="T45" fmla="*/ 654 h 6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53" h="654">
                  <a:moveTo>
                    <a:pt x="209" y="29"/>
                  </a:moveTo>
                  <a:cubicBezTo>
                    <a:pt x="29" y="29"/>
                    <a:pt x="21" y="280"/>
                    <a:pt x="12" y="348"/>
                  </a:cubicBezTo>
                  <a:cubicBezTo>
                    <a:pt x="0" y="357"/>
                    <a:pt x="123" y="431"/>
                    <a:pt x="131" y="433"/>
                  </a:cubicBezTo>
                  <a:cubicBezTo>
                    <a:pt x="151" y="437"/>
                    <a:pt x="182" y="224"/>
                    <a:pt x="188" y="232"/>
                  </a:cubicBezTo>
                  <a:cubicBezTo>
                    <a:pt x="198" y="242"/>
                    <a:pt x="139" y="611"/>
                    <a:pt x="164" y="627"/>
                  </a:cubicBezTo>
                  <a:cubicBezTo>
                    <a:pt x="194" y="644"/>
                    <a:pt x="347" y="639"/>
                    <a:pt x="446" y="640"/>
                  </a:cubicBezTo>
                  <a:cubicBezTo>
                    <a:pt x="544" y="643"/>
                    <a:pt x="704" y="654"/>
                    <a:pt x="752" y="642"/>
                  </a:cubicBezTo>
                  <a:cubicBezTo>
                    <a:pt x="777" y="635"/>
                    <a:pt x="750" y="222"/>
                    <a:pt x="751" y="183"/>
                  </a:cubicBezTo>
                  <a:cubicBezTo>
                    <a:pt x="758" y="145"/>
                    <a:pt x="762" y="384"/>
                    <a:pt x="795" y="413"/>
                  </a:cubicBezTo>
                  <a:cubicBezTo>
                    <a:pt x="803" y="424"/>
                    <a:pt x="953" y="407"/>
                    <a:pt x="950" y="357"/>
                  </a:cubicBezTo>
                  <a:cubicBezTo>
                    <a:pt x="947" y="307"/>
                    <a:pt x="878" y="9"/>
                    <a:pt x="785" y="4"/>
                  </a:cubicBezTo>
                  <a:cubicBezTo>
                    <a:pt x="748" y="0"/>
                    <a:pt x="691" y="31"/>
                    <a:pt x="620" y="54"/>
                  </a:cubicBezTo>
                  <a:cubicBezTo>
                    <a:pt x="548" y="76"/>
                    <a:pt x="480" y="75"/>
                    <a:pt x="410" y="68"/>
                  </a:cubicBezTo>
                  <a:cubicBezTo>
                    <a:pt x="341" y="64"/>
                    <a:pt x="389" y="29"/>
                    <a:pt x="209" y="29"/>
                  </a:cubicBezTo>
                  <a:close/>
                </a:path>
              </a:pathLst>
            </a:custGeom>
            <a:solidFill>
              <a:srgbClr val="EAEAEA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latin typeface="Arial Rounded MT Bold" panose="020F0704030504030204" pitchFamily="34" charset="0"/>
              </a:endParaRPr>
            </a:p>
          </p:txBody>
        </p:sp>
        <p:grpSp>
          <p:nvGrpSpPr>
            <p:cNvPr id="49" name="Group 23"/>
            <p:cNvGrpSpPr>
              <a:grpSpLocks/>
            </p:cNvGrpSpPr>
            <p:nvPr/>
          </p:nvGrpSpPr>
          <p:grpSpPr bwMode="auto">
            <a:xfrm rot="5746956">
              <a:off x="8655047" y="1723857"/>
              <a:ext cx="225811" cy="219511"/>
              <a:chOff x="5539" y="3715"/>
              <a:chExt cx="271" cy="293"/>
            </a:xfrm>
          </p:grpSpPr>
          <p:sp>
            <p:nvSpPr>
              <p:cNvPr id="125" name="Freeform 24"/>
              <p:cNvSpPr>
                <a:spLocks/>
              </p:cNvSpPr>
              <p:nvPr/>
            </p:nvSpPr>
            <p:spPr bwMode="auto">
              <a:xfrm>
                <a:off x="5539" y="3715"/>
                <a:ext cx="271" cy="293"/>
              </a:xfrm>
              <a:custGeom>
                <a:avLst/>
                <a:gdLst>
                  <a:gd name="T0" fmla="*/ 245 w 271"/>
                  <a:gd name="T1" fmla="*/ 77 h 293"/>
                  <a:gd name="T2" fmla="*/ 238 w 271"/>
                  <a:gd name="T3" fmla="*/ 237 h 293"/>
                  <a:gd name="T4" fmla="*/ 101 w 271"/>
                  <a:gd name="T5" fmla="*/ 278 h 293"/>
                  <a:gd name="T6" fmla="*/ 10 w 271"/>
                  <a:gd name="T7" fmla="*/ 142 h 293"/>
                  <a:gd name="T8" fmla="*/ 74 w 271"/>
                  <a:gd name="T9" fmla="*/ 19 h 293"/>
                  <a:gd name="T10" fmla="*/ 245 w 271"/>
                  <a:gd name="T11" fmla="*/ 7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293"/>
                  <a:gd name="T20" fmla="*/ 271 w 271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293">
                    <a:moveTo>
                      <a:pt x="245" y="77"/>
                    </a:moveTo>
                    <a:cubicBezTo>
                      <a:pt x="271" y="122"/>
                      <a:pt x="261" y="192"/>
                      <a:pt x="238" y="237"/>
                    </a:cubicBezTo>
                    <a:cubicBezTo>
                      <a:pt x="215" y="282"/>
                      <a:pt x="143" y="293"/>
                      <a:pt x="101" y="278"/>
                    </a:cubicBezTo>
                    <a:cubicBezTo>
                      <a:pt x="59" y="262"/>
                      <a:pt x="21" y="185"/>
                      <a:pt x="10" y="142"/>
                    </a:cubicBezTo>
                    <a:cubicBezTo>
                      <a:pt x="0" y="98"/>
                      <a:pt x="12" y="38"/>
                      <a:pt x="74" y="19"/>
                    </a:cubicBezTo>
                    <a:cubicBezTo>
                      <a:pt x="136" y="0"/>
                      <a:pt x="219" y="31"/>
                      <a:pt x="245" y="77"/>
                    </a:cubicBezTo>
                    <a:close/>
                  </a:path>
                </a:pathLst>
              </a:custGeom>
              <a:solidFill>
                <a:srgbClr val="808080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6" name="Oval 25"/>
              <p:cNvSpPr>
                <a:spLocks noChangeArrowheads="1"/>
              </p:cNvSpPr>
              <p:nvPr/>
            </p:nvSpPr>
            <p:spPr bwMode="auto">
              <a:xfrm>
                <a:off x="5556" y="3748"/>
                <a:ext cx="116" cy="136"/>
              </a:xfrm>
              <a:prstGeom prst="ellipse">
                <a:avLst/>
              </a:prstGeom>
              <a:solidFill>
                <a:srgbClr val="5F5F5F"/>
              </a:solidFill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8255189" y="1782549"/>
              <a:ext cx="5716" cy="238293"/>
            </a:xfrm>
            <a:custGeom>
              <a:avLst/>
              <a:gdLst>
                <a:gd name="T0" fmla="*/ 5 w 5"/>
                <a:gd name="T1" fmla="*/ 0 h 210"/>
                <a:gd name="T2" fmla="*/ 1 w 5"/>
                <a:gd name="T3" fmla="*/ 69 h 210"/>
                <a:gd name="T4" fmla="*/ 1 w 5"/>
                <a:gd name="T5" fmla="*/ 146 h 210"/>
                <a:gd name="T6" fmla="*/ 1 w 5"/>
                <a:gd name="T7" fmla="*/ 210 h 2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10"/>
                <a:gd name="T14" fmla="*/ 5 w 5"/>
                <a:gd name="T15" fmla="*/ 210 h 2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10">
                  <a:moveTo>
                    <a:pt x="5" y="0"/>
                  </a:moveTo>
                  <a:cubicBezTo>
                    <a:pt x="4" y="11"/>
                    <a:pt x="2" y="45"/>
                    <a:pt x="1" y="69"/>
                  </a:cubicBezTo>
                  <a:cubicBezTo>
                    <a:pt x="0" y="93"/>
                    <a:pt x="1" y="123"/>
                    <a:pt x="1" y="146"/>
                  </a:cubicBezTo>
                  <a:cubicBezTo>
                    <a:pt x="1" y="169"/>
                    <a:pt x="1" y="197"/>
                    <a:pt x="1" y="210"/>
                  </a:cubicBezTo>
                </a:path>
              </a:pathLst>
            </a:custGeom>
            <a:noFill/>
            <a:ln w="31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Arial Rounded MT Bold" panose="020F0704030504030204" pitchFamily="34" charset="0"/>
              </a:endParaRPr>
            </a:p>
          </p:txBody>
        </p:sp>
        <p:grpSp>
          <p:nvGrpSpPr>
            <p:cNvPr id="54" name="Group 27"/>
            <p:cNvGrpSpPr>
              <a:grpSpLocks/>
            </p:cNvGrpSpPr>
            <p:nvPr/>
          </p:nvGrpSpPr>
          <p:grpSpPr bwMode="auto">
            <a:xfrm>
              <a:off x="8252902" y="1844959"/>
              <a:ext cx="376141" cy="206520"/>
              <a:chOff x="1148" y="3475"/>
              <a:chExt cx="329" cy="151"/>
            </a:xfrm>
          </p:grpSpPr>
          <p:sp>
            <p:nvSpPr>
              <p:cNvPr id="121" name="Freeform 28"/>
              <p:cNvSpPr>
                <a:spLocks/>
              </p:cNvSpPr>
              <p:nvPr/>
            </p:nvSpPr>
            <p:spPr bwMode="auto">
              <a:xfrm rot="21106873" flipH="1">
                <a:off x="1148" y="3475"/>
                <a:ext cx="329" cy="151"/>
              </a:xfrm>
              <a:custGeom>
                <a:avLst/>
                <a:gdLst>
                  <a:gd name="T0" fmla="*/ 199 w 294"/>
                  <a:gd name="T1" fmla="*/ 166 h 181"/>
                  <a:gd name="T2" fmla="*/ 47 w 294"/>
                  <a:gd name="T3" fmla="*/ 159 h 181"/>
                  <a:gd name="T4" fmla="*/ 28 w 294"/>
                  <a:gd name="T5" fmla="*/ 43 h 181"/>
                  <a:gd name="T6" fmla="*/ 166 w 294"/>
                  <a:gd name="T7" fmla="*/ 2 h 181"/>
                  <a:gd name="T8" fmla="*/ 277 w 294"/>
                  <a:gd name="T9" fmla="*/ 67 h 181"/>
                  <a:gd name="T10" fmla="*/ 199 w 294"/>
                  <a:gd name="T11" fmla="*/ 166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4"/>
                  <a:gd name="T19" fmla="*/ 0 h 181"/>
                  <a:gd name="T20" fmla="*/ 294 w 294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4" h="181">
                    <a:moveTo>
                      <a:pt x="199" y="166"/>
                    </a:moveTo>
                    <a:cubicBezTo>
                      <a:pt x="148" y="180"/>
                      <a:pt x="93" y="181"/>
                      <a:pt x="47" y="159"/>
                    </a:cubicBezTo>
                    <a:cubicBezTo>
                      <a:pt x="0" y="137"/>
                      <a:pt x="9" y="73"/>
                      <a:pt x="28" y="43"/>
                    </a:cubicBezTo>
                    <a:cubicBezTo>
                      <a:pt x="49" y="14"/>
                      <a:pt x="119" y="6"/>
                      <a:pt x="166" y="2"/>
                    </a:cubicBezTo>
                    <a:cubicBezTo>
                      <a:pt x="214" y="0"/>
                      <a:pt x="262" y="20"/>
                      <a:pt x="277" y="67"/>
                    </a:cubicBezTo>
                    <a:cubicBezTo>
                      <a:pt x="294" y="115"/>
                      <a:pt x="250" y="152"/>
                      <a:pt x="199" y="166"/>
                    </a:cubicBezTo>
                    <a:close/>
                  </a:path>
                </a:pathLst>
              </a:custGeom>
              <a:solidFill>
                <a:srgbClr val="CC0000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2" name="Freeform 29"/>
              <p:cNvSpPr>
                <a:spLocks/>
              </p:cNvSpPr>
              <p:nvPr/>
            </p:nvSpPr>
            <p:spPr bwMode="auto">
              <a:xfrm>
                <a:off x="1170" y="3519"/>
                <a:ext cx="289" cy="40"/>
              </a:xfrm>
              <a:custGeom>
                <a:avLst/>
                <a:gdLst>
                  <a:gd name="T0" fmla="*/ 0 w 297"/>
                  <a:gd name="T1" fmla="*/ 19 h 40"/>
                  <a:gd name="T2" fmla="*/ 99 w 297"/>
                  <a:gd name="T3" fmla="*/ 36 h 40"/>
                  <a:gd name="T4" fmla="*/ 215 w 297"/>
                  <a:gd name="T5" fmla="*/ 22 h 40"/>
                  <a:gd name="T6" fmla="*/ 297 w 297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40"/>
                  <a:gd name="T14" fmla="*/ 297 w 297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40">
                    <a:moveTo>
                      <a:pt x="0" y="19"/>
                    </a:moveTo>
                    <a:cubicBezTo>
                      <a:pt x="71" y="37"/>
                      <a:pt x="61" y="30"/>
                      <a:pt x="99" y="36"/>
                    </a:cubicBezTo>
                    <a:cubicBezTo>
                      <a:pt x="137" y="40"/>
                      <a:pt x="207" y="26"/>
                      <a:pt x="215" y="22"/>
                    </a:cubicBezTo>
                    <a:cubicBezTo>
                      <a:pt x="245" y="16"/>
                      <a:pt x="284" y="4"/>
                      <a:pt x="297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3" name="Freeform 30"/>
              <p:cNvSpPr>
                <a:spLocks/>
              </p:cNvSpPr>
              <p:nvPr/>
            </p:nvSpPr>
            <p:spPr bwMode="auto">
              <a:xfrm>
                <a:off x="1170" y="3566"/>
                <a:ext cx="284" cy="40"/>
              </a:xfrm>
              <a:custGeom>
                <a:avLst/>
                <a:gdLst>
                  <a:gd name="T0" fmla="*/ 0 w 284"/>
                  <a:gd name="T1" fmla="*/ 22 h 40"/>
                  <a:gd name="T2" fmla="*/ 91 w 284"/>
                  <a:gd name="T3" fmla="*/ 36 h 40"/>
                  <a:gd name="T4" fmla="*/ 204 w 284"/>
                  <a:gd name="T5" fmla="*/ 22 h 40"/>
                  <a:gd name="T6" fmla="*/ 284 w 284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4"/>
                  <a:gd name="T13" fmla="*/ 0 h 40"/>
                  <a:gd name="T14" fmla="*/ 284 w 284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4" h="40">
                    <a:moveTo>
                      <a:pt x="0" y="22"/>
                    </a:moveTo>
                    <a:cubicBezTo>
                      <a:pt x="69" y="40"/>
                      <a:pt x="54" y="30"/>
                      <a:pt x="91" y="36"/>
                    </a:cubicBezTo>
                    <a:cubicBezTo>
                      <a:pt x="128" y="40"/>
                      <a:pt x="196" y="26"/>
                      <a:pt x="204" y="22"/>
                    </a:cubicBezTo>
                    <a:cubicBezTo>
                      <a:pt x="233" y="16"/>
                      <a:pt x="271" y="4"/>
                      <a:pt x="284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4" name="Freeform 31"/>
              <p:cNvSpPr>
                <a:spLocks/>
              </p:cNvSpPr>
              <p:nvPr/>
            </p:nvSpPr>
            <p:spPr bwMode="auto">
              <a:xfrm>
                <a:off x="1214" y="3483"/>
                <a:ext cx="205" cy="38"/>
              </a:xfrm>
              <a:custGeom>
                <a:avLst/>
                <a:gdLst>
                  <a:gd name="T0" fmla="*/ 0 w 205"/>
                  <a:gd name="T1" fmla="*/ 18 h 38"/>
                  <a:gd name="T2" fmla="*/ 62 w 205"/>
                  <a:gd name="T3" fmla="*/ 28 h 38"/>
                  <a:gd name="T4" fmla="*/ 140 w 205"/>
                  <a:gd name="T5" fmla="*/ 23 h 38"/>
                  <a:gd name="T6" fmla="*/ 205 w 205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5"/>
                  <a:gd name="T13" fmla="*/ 0 h 38"/>
                  <a:gd name="T14" fmla="*/ 205 w 205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5" h="38">
                    <a:moveTo>
                      <a:pt x="0" y="18"/>
                    </a:moveTo>
                    <a:cubicBezTo>
                      <a:pt x="49" y="38"/>
                      <a:pt x="36" y="21"/>
                      <a:pt x="62" y="28"/>
                    </a:cubicBezTo>
                    <a:cubicBezTo>
                      <a:pt x="88" y="32"/>
                      <a:pt x="134" y="28"/>
                      <a:pt x="140" y="23"/>
                    </a:cubicBezTo>
                    <a:cubicBezTo>
                      <a:pt x="160" y="17"/>
                      <a:pt x="196" y="4"/>
                      <a:pt x="205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4" name="Group 32"/>
            <p:cNvGrpSpPr>
              <a:grpSpLocks/>
            </p:cNvGrpSpPr>
            <p:nvPr/>
          </p:nvGrpSpPr>
          <p:grpSpPr bwMode="auto">
            <a:xfrm>
              <a:off x="7915633" y="1839286"/>
              <a:ext cx="346415" cy="209924"/>
              <a:chOff x="4713" y="3885"/>
              <a:chExt cx="303" cy="185"/>
            </a:xfrm>
          </p:grpSpPr>
          <p:sp>
            <p:nvSpPr>
              <p:cNvPr id="117" name="Freeform 33"/>
              <p:cNvSpPr>
                <a:spLocks/>
              </p:cNvSpPr>
              <p:nvPr/>
            </p:nvSpPr>
            <p:spPr bwMode="auto">
              <a:xfrm rot="21512644" flipH="1">
                <a:off x="4713" y="3885"/>
                <a:ext cx="303" cy="185"/>
              </a:xfrm>
              <a:custGeom>
                <a:avLst/>
                <a:gdLst>
                  <a:gd name="T0" fmla="*/ 199 w 294"/>
                  <a:gd name="T1" fmla="*/ 166 h 181"/>
                  <a:gd name="T2" fmla="*/ 47 w 294"/>
                  <a:gd name="T3" fmla="*/ 159 h 181"/>
                  <a:gd name="T4" fmla="*/ 28 w 294"/>
                  <a:gd name="T5" fmla="*/ 43 h 181"/>
                  <a:gd name="T6" fmla="*/ 166 w 294"/>
                  <a:gd name="T7" fmla="*/ 2 h 181"/>
                  <a:gd name="T8" fmla="*/ 277 w 294"/>
                  <a:gd name="T9" fmla="*/ 67 h 181"/>
                  <a:gd name="T10" fmla="*/ 199 w 294"/>
                  <a:gd name="T11" fmla="*/ 166 h 1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4"/>
                  <a:gd name="T19" fmla="*/ 0 h 181"/>
                  <a:gd name="T20" fmla="*/ 294 w 294"/>
                  <a:gd name="T21" fmla="*/ 181 h 1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4" h="181">
                    <a:moveTo>
                      <a:pt x="199" y="166"/>
                    </a:moveTo>
                    <a:cubicBezTo>
                      <a:pt x="148" y="180"/>
                      <a:pt x="93" y="181"/>
                      <a:pt x="47" y="159"/>
                    </a:cubicBezTo>
                    <a:cubicBezTo>
                      <a:pt x="0" y="137"/>
                      <a:pt x="9" y="73"/>
                      <a:pt x="28" y="43"/>
                    </a:cubicBezTo>
                    <a:cubicBezTo>
                      <a:pt x="49" y="14"/>
                      <a:pt x="119" y="6"/>
                      <a:pt x="166" y="2"/>
                    </a:cubicBezTo>
                    <a:cubicBezTo>
                      <a:pt x="214" y="0"/>
                      <a:pt x="262" y="20"/>
                      <a:pt x="277" y="67"/>
                    </a:cubicBezTo>
                    <a:cubicBezTo>
                      <a:pt x="294" y="115"/>
                      <a:pt x="250" y="152"/>
                      <a:pt x="199" y="166"/>
                    </a:cubicBezTo>
                    <a:close/>
                  </a:path>
                </a:pathLst>
              </a:custGeom>
              <a:solidFill>
                <a:srgbClr val="CC0000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8" name="Freeform 34"/>
              <p:cNvSpPr>
                <a:spLocks/>
              </p:cNvSpPr>
              <p:nvPr/>
            </p:nvSpPr>
            <p:spPr bwMode="auto">
              <a:xfrm rot="405771">
                <a:off x="4735" y="3939"/>
                <a:ext cx="265" cy="49"/>
              </a:xfrm>
              <a:custGeom>
                <a:avLst/>
                <a:gdLst>
                  <a:gd name="T0" fmla="*/ 0 w 297"/>
                  <a:gd name="T1" fmla="*/ 19 h 40"/>
                  <a:gd name="T2" fmla="*/ 99 w 297"/>
                  <a:gd name="T3" fmla="*/ 36 h 40"/>
                  <a:gd name="T4" fmla="*/ 215 w 297"/>
                  <a:gd name="T5" fmla="*/ 22 h 40"/>
                  <a:gd name="T6" fmla="*/ 297 w 297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40"/>
                  <a:gd name="T14" fmla="*/ 297 w 297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40">
                    <a:moveTo>
                      <a:pt x="0" y="19"/>
                    </a:moveTo>
                    <a:cubicBezTo>
                      <a:pt x="71" y="37"/>
                      <a:pt x="61" y="30"/>
                      <a:pt x="99" y="36"/>
                    </a:cubicBezTo>
                    <a:cubicBezTo>
                      <a:pt x="137" y="40"/>
                      <a:pt x="207" y="26"/>
                      <a:pt x="215" y="22"/>
                    </a:cubicBezTo>
                    <a:cubicBezTo>
                      <a:pt x="245" y="16"/>
                      <a:pt x="284" y="4"/>
                      <a:pt x="297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9" name="Freeform 35"/>
              <p:cNvSpPr>
                <a:spLocks/>
              </p:cNvSpPr>
              <p:nvPr/>
            </p:nvSpPr>
            <p:spPr bwMode="auto">
              <a:xfrm rot="405771">
                <a:off x="4723" y="3995"/>
                <a:ext cx="266" cy="49"/>
              </a:xfrm>
              <a:custGeom>
                <a:avLst/>
                <a:gdLst>
                  <a:gd name="T0" fmla="*/ 0 w 297"/>
                  <a:gd name="T1" fmla="*/ 19 h 40"/>
                  <a:gd name="T2" fmla="*/ 99 w 297"/>
                  <a:gd name="T3" fmla="*/ 36 h 40"/>
                  <a:gd name="T4" fmla="*/ 215 w 297"/>
                  <a:gd name="T5" fmla="*/ 22 h 40"/>
                  <a:gd name="T6" fmla="*/ 297 w 297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7"/>
                  <a:gd name="T13" fmla="*/ 0 h 40"/>
                  <a:gd name="T14" fmla="*/ 297 w 297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7" h="40">
                    <a:moveTo>
                      <a:pt x="0" y="19"/>
                    </a:moveTo>
                    <a:cubicBezTo>
                      <a:pt x="71" y="37"/>
                      <a:pt x="61" y="30"/>
                      <a:pt x="99" y="36"/>
                    </a:cubicBezTo>
                    <a:cubicBezTo>
                      <a:pt x="137" y="40"/>
                      <a:pt x="207" y="26"/>
                      <a:pt x="215" y="22"/>
                    </a:cubicBezTo>
                    <a:cubicBezTo>
                      <a:pt x="245" y="16"/>
                      <a:pt x="284" y="4"/>
                      <a:pt x="297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20" name="Freeform 36"/>
              <p:cNvSpPr>
                <a:spLocks/>
              </p:cNvSpPr>
              <p:nvPr/>
            </p:nvSpPr>
            <p:spPr bwMode="auto">
              <a:xfrm>
                <a:off x="4781" y="3905"/>
                <a:ext cx="183" cy="30"/>
              </a:xfrm>
              <a:custGeom>
                <a:avLst/>
                <a:gdLst>
                  <a:gd name="T0" fmla="*/ 0 w 183"/>
                  <a:gd name="T1" fmla="*/ 0 h 30"/>
                  <a:gd name="T2" fmla="*/ 55 w 183"/>
                  <a:gd name="T3" fmla="*/ 19 h 30"/>
                  <a:gd name="T4" fmla="*/ 126 w 183"/>
                  <a:gd name="T5" fmla="*/ 21 h 30"/>
                  <a:gd name="T6" fmla="*/ 183 w 183"/>
                  <a:gd name="T7" fmla="*/ 4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3"/>
                  <a:gd name="T13" fmla="*/ 0 h 30"/>
                  <a:gd name="T14" fmla="*/ 183 w 18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3" h="30">
                    <a:moveTo>
                      <a:pt x="0" y="0"/>
                    </a:moveTo>
                    <a:cubicBezTo>
                      <a:pt x="42" y="30"/>
                      <a:pt x="32" y="7"/>
                      <a:pt x="55" y="19"/>
                    </a:cubicBezTo>
                    <a:cubicBezTo>
                      <a:pt x="78" y="27"/>
                      <a:pt x="121" y="27"/>
                      <a:pt x="126" y="21"/>
                    </a:cubicBezTo>
                    <a:cubicBezTo>
                      <a:pt x="146" y="17"/>
                      <a:pt x="174" y="8"/>
                      <a:pt x="183" y="4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5" name="Group 37"/>
            <p:cNvGrpSpPr>
              <a:grpSpLocks/>
            </p:cNvGrpSpPr>
            <p:nvPr/>
          </p:nvGrpSpPr>
          <p:grpSpPr bwMode="auto">
            <a:xfrm>
              <a:off x="7844750" y="2085521"/>
              <a:ext cx="391003" cy="108934"/>
              <a:chOff x="815" y="3702"/>
              <a:chExt cx="342" cy="96"/>
            </a:xfrm>
          </p:grpSpPr>
          <p:sp>
            <p:nvSpPr>
              <p:cNvPr id="113" name="Oval 38"/>
              <p:cNvSpPr>
                <a:spLocks noChangeArrowheads="1"/>
              </p:cNvSpPr>
              <p:nvPr/>
            </p:nvSpPr>
            <p:spPr bwMode="auto">
              <a:xfrm>
                <a:off x="815" y="3708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4" name="Oval 39"/>
              <p:cNvSpPr>
                <a:spLocks noChangeArrowheads="1"/>
              </p:cNvSpPr>
              <p:nvPr/>
            </p:nvSpPr>
            <p:spPr bwMode="auto">
              <a:xfrm>
                <a:off x="892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5" name="Oval 40"/>
              <p:cNvSpPr>
                <a:spLocks noChangeArrowheads="1"/>
              </p:cNvSpPr>
              <p:nvPr/>
            </p:nvSpPr>
            <p:spPr bwMode="auto">
              <a:xfrm>
                <a:off x="975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6" name="Oval 41"/>
              <p:cNvSpPr>
                <a:spLocks noChangeArrowheads="1"/>
              </p:cNvSpPr>
              <p:nvPr/>
            </p:nvSpPr>
            <p:spPr bwMode="auto">
              <a:xfrm>
                <a:off x="1066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6" name="Group 42"/>
            <p:cNvGrpSpPr>
              <a:grpSpLocks/>
            </p:cNvGrpSpPr>
            <p:nvPr/>
          </p:nvGrpSpPr>
          <p:grpSpPr bwMode="auto">
            <a:xfrm>
              <a:off x="8280341" y="2085521"/>
              <a:ext cx="391003" cy="108934"/>
              <a:chOff x="815" y="3702"/>
              <a:chExt cx="342" cy="96"/>
            </a:xfrm>
          </p:grpSpPr>
          <p:sp>
            <p:nvSpPr>
              <p:cNvPr id="109" name="Oval 43"/>
              <p:cNvSpPr>
                <a:spLocks noChangeArrowheads="1"/>
              </p:cNvSpPr>
              <p:nvPr/>
            </p:nvSpPr>
            <p:spPr bwMode="auto">
              <a:xfrm>
                <a:off x="815" y="3708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0" name="Oval 44"/>
              <p:cNvSpPr>
                <a:spLocks noChangeArrowheads="1"/>
              </p:cNvSpPr>
              <p:nvPr/>
            </p:nvSpPr>
            <p:spPr bwMode="auto">
              <a:xfrm>
                <a:off x="892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1" name="Oval 45"/>
              <p:cNvSpPr>
                <a:spLocks noChangeArrowheads="1"/>
              </p:cNvSpPr>
              <p:nvPr/>
            </p:nvSpPr>
            <p:spPr bwMode="auto">
              <a:xfrm>
                <a:off x="975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12" name="Oval 46"/>
              <p:cNvSpPr>
                <a:spLocks noChangeArrowheads="1"/>
              </p:cNvSpPr>
              <p:nvPr/>
            </p:nvSpPr>
            <p:spPr bwMode="auto">
              <a:xfrm>
                <a:off x="1066" y="3702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7919063" y="1274192"/>
              <a:ext cx="776291" cy="497010"/>
              <a:chOff x="4690" y="3390"/>
              <a:chExt cx="679" cy="438"/>
            </a:xfrm>
          </p:grpSpPr>
          <p:sp>
            <p:nvSpPr>
              <p:cNvPr id="102" name="Freeform 48"/>
              <p:cNvSpPr>
                <a:spLocks/>
              </p:cNvSpPr>
              <p:nvPr/>
            </p:nvSpPr>
            <p:spPr bwMode="auto">
              <a:xfrm>
                <a:off x="4690" y="3390"/>
                <a:ext cx="679" cy="438"/>
              </a:xfrm>
              <a:custGeom>
                <a:avLst/>
                <a:gdLst>
                  <a:gd name="T0" fmla="*/ 55 w 679"/>
                  <a:gd name="T1" fmla="*/ 33 h 438"/>
                  <a:gd name="T2" fmla="*/ 21 w 679"/>
                  <a:gd name="T3" fmla="*/ 215 h 438"/>
                  <a:gd name="T4" fmla="*/ 29 w 679"/>
                  <a:gd name="T5" fmla="*/ 411 h 438"/>
                  <a:gd name="T6" fmla="*/ 279 w 679"/>
                  <a:gd name="T7" fmla="*/ 434 h 438"/>
                  <a:gd name="T8" fmla="*/ 605 w 679"/>
                  <a:gd name="T9" fmla="*/ 395 h 438"/>
                  <a:gd name="T10" fmla="*/ 638 w 679"/>
                  <a:gd name="T11" fmla="*/ 174 h 438"/>
                  <a:gd name="T12" fmla="*/ 652 w 679"/>
                  <a:gd name="T13" fmla="*/ 5 h 438"/>
                  <a:gd name="T14" fmla="*/ 475 w 679"/>
                  <a:gd name="T15" fmla="*/ 78 h 438"/>
                  <a:gd name="T16" fmla="*/ 265 w 679"/>
                  <a:gd name="T17" fmla="*/ 92 h 438"/>
                  <a:gd name="T18" fmla="*/ 55 w 679"/>
                  <a:gd name="T19" fmla="*/ 33 h 4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9"/>
                  <a:gd name="T31" fmla="*/ 0 h 438"/>
                  <a:gd name="T32" fmla="*/ 679 w 679"/>
                  <a:gd name="T33" fmla="*/ 438 h 4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9" h="438">
                    <a:moveTo>
                      <a:pt x="55" y="33"/>
                    </a:moveTo>
                    <a:cubicBezTo>
                      <a:pt x="0" y="40"/>
                      <a:pt x="31" y="113"/>
                      <a:pt x="21" y="215"/>
                    </a:cubicBezTo>
                    <a:cubicBezTo>
                      <a:pt x="11" y="317"/>
                      <a:pt x="4" y="395"/>
                      <a:pt x="29" y="411"/>
                    </a:cubicBezTo>
                    <a:cubicBezTo>
                      <a:pt x="59" y="428"/>
                      <a:pt x="183" y="437"/>
                      <a:pt x="279" y="434"/>
                    </a:cubicBezTo>
                    <a:cubicBezTo>
                      <a:pt x="375" y="431"/>
                      <a:pt x="545" y="438"/>
                      <a:pt x="605" y="395"/>
                    </a:cubicBezTo>
                    <a:cubicBezTo>
                      <a:pt x="629" y="384"/>
                      <a:pt x="630" y="239"/>
                      <a:pt x="638" y="174"/>
                    </a:cubicBezTo>
                    <a:cubicBezTo>
                      <a:pt x="646" y="109"/>
                      <a:pt x="679" y="21"/>
                      <a:pt x="652" y="5"/>
                    </a:cubicBezTo>
                    <a:cubicBezTo>
                      <a:pt x="636" y="0"/>
                      <a:pt x="546" y="55"/>
                      <a:pt x="475" y="78"/>
                    </a:cubicBezTo>
                    <a:cubicBezTo>
                      <a:pt x="403" y="100"/>
                      <a:pt x="335" y="99"/>
                      <a:pt x="265" y="92"/>
                    </a:cubicBezTo>
                    <a:cubicBezTo>
                      <a:pt x="195" y="84"/>
                      <a:pt x="110" y="26"/>
                      <a:pt x="55" y="33"/>
                    </a:cubicBezTo>
                    <a:close/>
                  </a:path>
                </a:pathLst>
              </a:custGeom>
              <a:solidFill>
                <a:srgbClr val="FF0000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3" name="Freeform 49"/>
              <p:cNvSpPr>
                <a:spLocks/>
              </p:cNvSpPr>
              <p:nvPr/>
            </p:nvSpPr>
            <p:spPr bwMode="auto">
              <a:xfrm>
                <a:off x="4964" y="3502"/>
                <a:ext cx="31" cy="320"/>
              </a:xfrm>
              <a:custGeom>
                <a:avLst/>
                <a:gdLst>
                  <a:gd name="T0" fmla="*/ 31 w 31"/>
                  <a:gd name="T1" fmla="*/ 0 h 320"/>
                  <a:gd name="T2" fmla="*/ 4 w 31"/>
                  <a:gd name="T3" fmla="*/ 104 h 320"/>
                  <a:gd name="T4" fmla="*/ 6 w 31"/>
                  <a:gd name="T5" fmla="*/ 217 h 320"/>
                  <a:gd name="T6" fmla="*/ 10 w 31"/>
                  <a:gd name="T7" fmla="*/ 320 h 3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20"/>
                  <a:gd name="T14" fmla="*/ 31 w 31"/>
                  <a:gd name="T15" fmla="*/ 320 h 3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20">
                    <a:moveTo>
                      <a:pt x="31" y="0"/>
                    </a:moveTo>
                    <a:cubicBezTo>
                      <a:pt x="27" y="17"/>
                      <a:pt x="8" y="68"/>
                      <a:pt x="4" y="104"/>
                    </a:cubicBezTo>
                    <a:cubicBezTo>
                      <a:pt x="0" y="140"/>
                      <a:pt x="5" y="181"/>
                      <a:pt x="6" y="217"/>
                    </a:cubicBezTo>
                    <a:cubicBezTo>
                      <a:pt x="7" y="253"/>
                      <a:pt x="9" y="299"/>
                      <a:pt x="10" y="32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7" name="Freeform 51"/>
              <p:cNvSpPr>
                <a:spLocks/>
              </p:cNvSpPr>
              <p:nvPr/>
            </p:nvSpPr>
            <p:spPr bwMode="auto">
              <a:xfrm>
                <a:off x="5123" y="3497"/>
                <a:ext cx="181" cy="156"/>
              </a:xfrm>
              <a:custGeom>
                <a:avLst/>
                <a:gdLst>
                  <a:gd name="T0" fmla="*/ 113 w 181"/>
                  <a:gd name="T1" fmla="*/ 143 h 156"/>
                  <a:gd name="T2" fmla="*/ 173 w 181"/>
                  <a:gd name="T3" fmla="*/ 84 h 156"/>
                  <a:gd name="T4" fmla="*/ 114 w 181"/>
                  <a:gd name="T5" fmla="*/ 5 h 156"/>
                  <a:gd name="T6" fmla="*/ 33 w 181"/>
                  <a:gd name="T7" fmla="*/ 29 h 156"/>
                  <a:gd name="T8" fmla="*/ 21 w 181"/>
                  <a:gd name="T9" fmla="*/ 116 h 156"/>
                  <a:gd name="T10" fmla="*/ 113 w 181"/>
                  <a:gd name="T11" fmla="*/ 143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"/>
                  <a:gd name="T19" fmla="*/ 0 h 156"/>
                  <a:gd name="T20" fmla="*/ 181 w 18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" h="156">
                    <a:moveTo>
                      <a:pt x="113" y="143"/>
                    </a:moveTo>
                    <a:cubicBezTo>
                      <a:pt x="144" y="130"/>
                      <a:pt x="166" y="117"/>
                      <a:pt x="173" y="84"/>
                    </a:cubicBezTo>
                    <a:cubicBezTo>
                      <a:pt x="181" y="51"/>
                      <a:pt x="141" y="10"/>
                      <a:pt x="114" y="5"/>
                    </a:cubicBezTo>
                    <a:cubicBezTo>
                      <a:pt x="87" y="0"/>
                      <a:pt x="56" y="11"/>
                      <a:pt x="33" y="29"/>
                    </a:cubicBezTo>
                    <a:cubicBezTo>
                      <a:pt x="10" y="48"/>
                      <a:pt x="0" y="80"/>
                      <a:pt x="21" y="116"/>
                    </a:cubicBezTo>
                    <a:cubicBezTo>
                      <a:pt x="41" y="152"/>
                      <a:pt x="82" y="156"/>
                      <a:pt x="113" y="143"/>
                    </a:cubicBezTo>
                    <a:close/>
                  </a:path>
                </a:pathLst>
              </a:custGeom>
              <a:solidFill>
                <a:srgbClr val="CC0000"/>
              </a:solidFill>
              <a:ln w="19050" cmpd="sng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5" name="Freeform 53"/>
              <p:cNvSpPr>
                <a:spLocks/>
              </p:cNvSpPr>
              <p:nvPr/>
            </p:nvSpPr>
            <p:spPr bwMode="auto">
              <a:xfrm>
                <a:off x="4758" y="3660"/>
                <a:ext cx="116" cy="95"/>
              </a:xfrm>
              <a:custGeom>
                <a:avLst/>
                <a:gdLst>
                  <a:gd name="T0" fmla="*/ 116 w 116"/>
                  <a:gd name="T1" fmla="*/ 0 h 95"/>
                  <a:gd name="T2" fmla="*/ 72 w 116"/>
                  <a:gd name="T3" fmla="*/ 63 h 95"/>
                  <a:gd name="T4" fmla="*/ 0 w 116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16"/>
                  <a:gd name="T10" fmla="*/ 0 h 95"/>
                  <a:gd name="T11" fmla="*/ 116 w 116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" h="95">
                    <a:moveTo>
                      <a:pt x="116" y="0"/>
                    </a:moveTo>
                    <a:cubicBezTo>
                      <a:pt x="109" y="10"/>
                      <a:pt x="91" y="47"/>
                      <a:pt x="72" y="63"/>
                    </a:cubicBezTo>
                    <a:cubicBezTo>
                      <a:pt x="53" y="79"/>
                      <a:pt x="15" y="88"/>
                      <a:pt x="0" y="95"/>
                    </a:cubicBezTo>
                  </a:path>
                </a:pathLst>
              </a:custGeom>
              <a:noFill/>
              <a:ln w="38100" cmpd="sng">
                <a:solidFill>
                  <a:srgbClr val="EAEAEA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06" name="Freeform 54"/>
              <p:cNvSpPr>
                <a:spLocks/>
              </p:cNvSpPr>
              <p:nvPr/>
            </p:nvSpPr>
            <p:spPr bwMode="auto">
              <a:xfrm flipH="1">
                <a:off x="5108" y="3665"/>
                <a:ext cx="116" cy="95"/>
              </a:xfrm>
              <a:custGeom>
                <a:avLst/>
                <a:gdLst>
                  <a:gd name="T0" fmla="*/ 116 w 116"/>
                  <a:gd name="T1" fmla="*/ 0 h 95"/>
                  <a:gd name="T2" fmla="*/ 72 w 116"/>
                  <a:gd name="T3" fmla="*/ 63 h 95"/>
                  <a:gd name="T4" fmla="*/ 0 w 116"/>
                  <a:gd name="T5" fmla="*/ 95 h 95"/>
                  <a:gd name="T6" fmla="*/ 0 60000 65536"/>
                  <a:gd name="T7" fmla="*/ 0 60000 65536"/>
                  <a:gd name="T8" fmla="*/ 0 60000 65536"/>
                  <a:gd name="T9" fmla="*/ 0 w 116"/>
                  <a:gd name="T10" fmla="*/ 0 h 95"/>
                  <a:gd name="T11" fmla="*/ 116 w 116"/>
                  <a:gd name="T12" fmla="*/ 95 h 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" h="95">
                    <a:moveTo>
                      <a:pt x="116" y="0"/>
                    </a:moveTo>
                    <a:cubicBezTo>
                      <a:pt x="109" y="10"/>
                      <a:pt x="91" y="47"/>
                      <a:pt x="72" y="63"/>
                    </a:cubicBezTo>
                    <a:cubicBezTo>
                      <a:pt x="53" y="79"/>
                      <a:pt x="15" y="88"/>
                      <a:pt x="0" y="95"/>
                    </a:cubicBezTo>
                  </a:path>
                </a:pathLst>
              </a:custGeom>
              <a:noFill/>
              <a:ln w="38100" cmpd="sng">
                <a:solidFill>
                  <a:srgbClr val="EAEAEA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69" name="Group 55"/>
            <p:cNvGrpSpPr>
              <a:grpSpLocks/>
            </p:cNvGrpSpPr>
            <p:nvPr/>
          </p:nvGrpSpPr>
          <p:grpSpPr bwMode="auto">
            <a:xfrm>
              <a:off x="7744140" y="407261"/>
              <a:ext cx="1124992" cy="1017850"/>
              <a:chOff x="4563" y="2623"/>
              <a:chExt cx="984" cy="897"/>
            </a:xfrm>
          </p:grpSpPr>
          <p:sp>
            <p:nvSpPr>
              <p:cNvPr id="86" name="Freeform 56"/>
              <p:cNvSpPr>
                <a:spLocks/>
              </p:cNvSpPr>
              <p:nvPr/>
            </p:nvSpPr>
            <p:spPr bwMode="auto">
              <a:xfrm>
                <a:off x="4568" y="2623"/>
                <a:ext cx="979" cy="897"/>
              </a:xfrm>
              <a:custGeom>
                <a:avLst/>
                <a:gdLst>
                  <a:gd name="T0" fmla="*/ 439 w 953"/>
                  <a:gd name="T1" fmla="*/ 26 h 897"/>
                  <a:gd name="T2" fmla="*/ 66 w 953"/>
                  <a:gd name="T3" fmla="*/ 326 h 897"/>
                  <a:gd name="T4" fmla="*/ 202 w 953"/>
                  <a:gd name="T5" fmla="*/ 803 h 897"/>
                  <a:gd name="T6" fmla="*/ 706 w 953"/>
                  <a:gd name="T7" fmla="*/ 818 h 897"/>
                  <a:gd name="T8" fmla="*/ 887 w 953"/>
                  <a:gd name="T9" fmla="*/ 326 h 897"/>
                  <a:gd name="T10" fmla="*/ 439 w 953"/>
                  <a:gd name="T11" fmla="*/ 26 h 8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3"/>
                  <a:gd name="T19" fmla="*/ 0 h 897"/>
                  <a:gd name="T20" fmla="*/ 953 w 953"/>
                  <a:gd name="T21" fmla="*/ 897 h 8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3" h="897">
                    <a:moveTo>
                      <a:pt x="439" y="26"/>
                    </a:moveTo>
                    <a:cubicBezTo>
                      <a:pt x="284" y="52"/>
                      <a:pt x="131" y="146"/>
                      <a:pt x="66" y="326"/>
                    </a:cubicBezTo>
                    <a:cubicBezTo>
                      <a:pt x="0" y="507"/>
                      <a:pt x="86" y="709"/>
                      <a:pt x="202" y="803"/>
                    </a:cubicBezTo>
                    <a:cubicBezTo>
                      <a:pt x="317" y="897"/>
                      <a:pt x="583" y="888"/>
                      <a:pt x="706" y="818"/>
                    </a:cubicBezTo>
                    <a:cubicBezTo>
                      <a:pt x="830" y="748"/>
                      <a:pt x="953" y="567"/>
                      <a:pt x="887" y="326"/>
                    </a:cubicBezTo>
                    <a:cubicBezTo>
                      <a:pt x="822" y="86"/>
                      <a:pt x="594" y="0"/>
                      <a:pt x="439" y="26"/>
                    </a:cubicBezTo>
                    <a:close/>
                  </a:path>
                </a:pathLst>
              </a:custGeom>
              <a:solidFill>
                <a:srgbClr val="E7C9B7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87" name="Group 57"/>
              <p:cNvGrpSpPr>
                <a:grpSpLocks/>
              </p:cNvGrpSpPr>
              <p:nvPr/>
            </p:nvGrpSpPr>
            <p:grpSpPr bwMode="auto">
              <a:xfrm>
                <a:off x="5048" y="2962"/>
                <a:ext cx="317" cy="227"/>
                <a:chOff x="5174" y="2886"/>
                <a:chExt cx="317" cy="227"/>
              </a:xfrm>
            </p:grpSpPr>
            <p:sp>
              <p:nvSpPr>
                <p:cNvPr id="100" name="Freeform 58"/>
                <p:cNvSpPr>
                  <a:spLocks/>
                </p:cNvSpPr>
                <p:nvPr/>
              </p:nvSpPr>
              <p:spPr bwMode="auto">
                <a:xfrm rot="842174" flipH="1">
                  <a:off x="5174" y="2886"/>
                  <a:ext cx="317" cy="227"/>
                </a:xfrm>
                <a:custGeom>
                  <a:avLst/>
                  <a:gdLst>
                    <a:gd name="T0" fmla="*/ 439 w 953"/>
                    <a:gd name="T1" fmla="*/ 26 h 897"/>
                    <a:gd name="T2" fmla="*/ 66 w 953"/>
                    <a:gd name="T3" fmla="*/ 326 h 897"/>
                    <a:gd name="T4" fmla="*/ 202 w 953"/>
                    <a:gd name="T5" fmla="*/ 803 h 897"/>
                    <a:gd name="T6" fmla="*/ 706 w 953"/>
                    <a:gd name="T7" fmla="*/ 818 h 897"/>
                    <a:gd name="T8" fmla="*/ 887 w 953"/>
                    <a:gd name="T9" fmla="*/ 326 h 897"/>
                    <a:gd name="T10" fmla="*/ 439 w 953"/>
                    <a:gd name="T11" fmla="*/ 26 h 8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3"/>
                    <a:gd name="T19" fmla="*/ 0 h 897"/>
                    <a:gd name="T20" fmla="*/ 953 w 953"/>
                    <a:gd name="T21" fmla="*/ 897 h 89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3" h="897">
                      <a:moveTo>
                        <a:pt x="439" y="26"/>
                      </a:moveTo>
                      <a:cubicBezTo>
                        <a:pt x="284" y="52"/>
                        <a:pt x="131" y="146"/>
                        <a:pt x="66" y="326"/>
                      </a:cubicBezTo>
                      <a:cubicBezTo>
                        <a:pt x="0" y="507"/>
                        <a:pt x="86" y="709"/>
                        <a:pt x="202" y="803"/>
                      </a:cubicBezTo>
                      <a:cubicBezTo>
                        <a:pt x="317" y="897"/>
                        <a:pt x="583" y="888"/>
                        <a:pt x="706" y="818"/>
                      </a:cubicBezTo>
                      <a:cubicBezTo>
                        <a:pt x="830" y="748"/>
                        <a:pt x="953" y="567"/>
                        <a:pt x="887" y="326"/>
                      </a:cubicBezTo>
                      <a:cubicBezTo>
                        <a:pt x="822" y="86"/>
                        <a:pt x="594" y="0"/>
                        <a:pt x="439" y="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101" name="Oval 59"/>
                <p:cNvSpPr>
                  <a:spLocks noChangeArrowheads="1"/>
                </p:cNvSpPr>
                <p:nvPr/>
              </p:nvSpPr>
              <p:spPr bwMode="auto">
                <a:xfrm>
                  <a:off x="5239" y="2976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</p:grpSp>
          <p:grpSp>
            <p:nvGrpSpPr>
              <p:cNvPr id="88" name="Group 60"/>
              <p:cNvGrpSpPr>
                <a:grpSpLocks/>
              </p:cNvGrpSpPr>
              <p:nvPr/>
            </p:nvGrpSpPr>
            <p:grpSpPr bwMode="auto">
              <a:xfrm>
                <a:off x="4719" y="2961"/>
                <a:ext cx="317" cy="227"/>
                <a:chOff x="4870" y="2886"/>
                <a:chExt cx="317" cy="227"/>
              </a:xfrm>
            </p:grpSpPr>
            <p:sp>
              <p:nvSpPr>
                <p:cNvPr id="98" name="Freeform 61"/>
                <p:cNvSpPr>
                  <a:spLocks/>
                </p:cNvSpPr>
                <p:nvPr/>
              </p:nvSpPr>
              <p:spPr bwMode="auto">
                <a:xfrm rot="-842174">
                  <a:off x="4870" y="2886"/>
                  <a:ext cx="317" cy="227"/>
                </a:xfrm>
                <a:custGeom>
                  <a:avLst/>
                  <a:gdLst>
                    <a:gd name="T0" fmla="*/ 439 w 953"/>
                    <a:gd name="T1" fmla="*/ 26 h 897"/>
                    <a:gd name="T2" fmla="*/ 66 w 953"/>
                    <a:gd name="T3" fmla="*/ 326 h 897"/>
                    <a:gd name="T4" fmla="*/ 202 w 953"/>
                    <a:gd name="T5" fmla="*/ 803 h 897"/>
                    <a:gd name="T6" fmla="*/ 706 w 953"/>
                    <a:gd name="T7" fmla="*/ 818 h 897"/>
                    <a:gd name="T8" fmla="*/ 887 w 953"/>
                    <a:gd name="T9" fmla="*/ 326 h 897"/>
                    <a:gd name="T10" fmla="*/ 439 w 953"/>
                    <a:gd name="T11" fmla="*/ 26 h 8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3"/>
                    <a:gd name="T19" fmla="*/ 0 h 897"/>
                    <a:gd name="T20" fmla="*/ 953 w 953"/>
                    <a:gd name="T21" fmla="*/ 897 h 89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3" h="897">
                      <a:moveTo>
                        <a:pt x="439" y="26"/>
                      </a:moveTo>
                      <a:cubicBezTo>
                        <a:pt x="284" y="52"/>
                        <a:pt x="131" y="146"/>
                        <a:pt x="66" y="326"/>
                      </a:cubicBezTo>
                      <a:cubicBezTo>
                        <a:pt x="0" y="507"/>
                        <a:pt x="86" y="709"/>
                        <a:pt x="202" y="803"/>
                      </a:cubicBezTo>
                      <a:cubicBezTo>
                        <a:pt x="317" y="897"/>
                        <a:pt x="583" y="888"/>
                        <a:pt x="706" y="818"/>
                      </a:cubicBezTo>
                      <a:cubicBezTo>
                        <a:pt x="830" y="748"/>
                        <a:pt x="953" y="567"/>
                        <a:pt x="887" y="326"/>
                      </a:cubicBezTo>
                      <a:cubicBezTo>
                        <a:pt x="822" y="86"/>
                        <a:pt x="594" y="0"/>
                        <a:pt x="439" y="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99" name="Oval 62"/>
                <p:cNvSpPr>
                  <a:spLocks noChangeArrowheads="1"/>
                </p:cNvSpPr>
                <p:nvPr/>
              </p:nvSpPr>
              <p:spPr bwMode="auto">
                <a:xfrm>
                  <a:off x="5057" y="2977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</p:grpSp>
          <p:sp>
            <p:nvSpPr>
              <p:cNvPr id="89" name="Freeform 63"/>
              <p:cNvSpPr>
                <a:spLocks/>
              </p:cNvSpPr>
              <p:nvPr/>
            </p:nvSpPr>
            <p:spPr bwMode="auto">
              <a:xfrm>
                <a:off x="4898" y="3325"/>
                <a:ext cx="272" cy="138"/>
              </a:xfrm>
              <a:custGeom>
                <a:avLst/>
                <a:gdLst>
                  <a:gd name="T0" fmla="*/ 101 w 227"/>
                  <a:gd name="T1" fmla="*/ 132 h 138"/>
                  <a:gd name="T2" fmla="*/ 213 w 227"/>
                  <a:gd name="T3" fmla="*/ 39 h 138"/>
                  <a:gd name="T4" fmla="*/ 19 w 227"/>
                  <a:gd name="T5" fmla="*/ 16 h 138"/>
                  <a:gd name="T6" fmla="*/ 101 w 227"/>
                  <a:gd name="T7" fmla="*/ 132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138"/>
                  <a:gd name="T14" fmla="*/ 227 w 227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138">
                    <a:moveTo>
                      <a:pt x="101" y="132"/>
                    </a:moveTo>
                    <a:cubicBezTo>
                      <a:pt x="158" y="138"/>
                      <a:pt x="227" y="58"/>
                      <a:pt x="213" y="39"/>
                    </a:cubicBezTo>
                    <a:cubicBezTo>
                      <a:pt x="200" y="20"/>
                      <a:pt x="37" y="0"/>
                      <a:pt x="19" y="16"/>
                    </a:cubicBezTo>
                    <a:cubicBezTo>
                      <a:pt x="0" y="31"/>
                      <a:pt x="44" y="126"/>
                      <a:pt x="101" y="13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90" name="Group 64"/>
              <p:cNvGrpSpPr>
                <a:grpSpLocks/>
              </p:cNvGrpSpPr>
              <p:nvPr/>
            </p:nvGrpSpPr>
            <p:grpSpPr bwMode="auto">
              <a:xfrm>
                <a:off x="4966" y="3331"/>
                <a:ext cx="112" cy="51"/>
                <a:chOff x="1084" y="3243"/>
                <a:chExt cx="112" cy="80"/>
              </a:xfrm>
            </p:grpSpPr>
            <p:sp>
              <p:nvSpPr>
                <p:cNvPr id="95" name="Freeform 65"/>
                <p:cNvSpPr>
                  <a:spLocks/>
                </p:cNvSpPr>
                <p:nvPr/>
              </p:nvSpPr>
              <p:spPr bwMode="auto">
                <a:xfrm>
                  <a:off x="1088" y="3244"/>
                  <a:ext cx="108" cy="77"/>
                </a:xfrm>
                <a:custGeom>
                  <a:avLst/>
                  <a:gdLst>
                    <a:gd name="T0" fmla="*/ 8 w 131"/>
                    <a:gd name="T1" fmla="*/ 2 h 61"/>
                    <a:gd name="T2" fmla="*/ 5 w 131"/>
                    <a:gd name="T3" fmla="*/ 47 h 61"/>
                    <a:gd name="T4" fmla="*/ 119 w 131"/>
                    <a:gd name="T5" fmla="*/ 56 h 61"/>
                    <a:gd name="T6" fmla="*/ 122 w 131"/>
                    <a:gd name="T7" fmla="*/ 11 h 61"/>
                    <a:gd name="T8" fmla="*/ 8 w 131"/>
                    <a:gd name="T9" fmla="*/ 2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61"/>
                    <a:gd name="T17" fmla="*/ 131 w 131"/>
                    <a:gd name="T18" fmla="*/ 61 h 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61">
                      <a:moveTo>
                        <a:pt x="8" y="2"/>
                      </a:moveTo>
                      <a:cubicBezTo>
                        <a:pt x="1" y="3"/>
                        <a:pt x="0" y="39"/>
                        <a:pt x="5" y="47"/>
                      </a:cubicBezTo>
                      <a:cubicBezTo>
                        <a:pt x="19" y="61"/>
                        <a:pt x="99" y="53"/>
                        <a:pt x="119" y="56"/>
                      </a:cubicBezTo>
                      <a:cubicBezTo>
                        <a:pt x="125" y="57"/>
                        <a:pt x="131" y="16"/>
                        <a:pt x="122" y="11"/>
                      </a:cubicBezTo>
                      <a:cubicBezTo>
                        <a:pt x="108" y="5"/>
                        <a:pt x="32" y="0"/>
                        <a:pt x="8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96" name="Freeform 66"/>
                <p:cNvSpPr>
                  <a:spLocks/>
                </p:cNvSpPr>
                <p:nvPr/>
              </p:nvSpPr>
              <p:spPr bwMode="auto">
                <a:xfrm flipH="1">
                  <a:off x="1121" y="3252"/>
                  <a:ext cx="36" cy="71"/>
                </a:xfrm>
                <a:custGeom>
                  <a:avLst/>
                  <a:gdLst>
                    <a:gd name="T0" fmla="*/ 0 w 1"/>
                    <a:gd name="T1" fmla="*/ 0 h 45"/>
                    <a:gd name="T2" fmla="*/ 0 w 1"/>
                    <a:gd name="T3" fmla="*/ 45 h 45"/>
                    <a:gd name="T4" fmla="*/ 0 60000 65536"/>
                    <a:gd name="T5" fmla="*/ 0 60000 65536"/>
                    <a:gd name="T6" fmla="*/ 0 w 1"/>
                    <a:gd name="T7" fmla="*/ 0 h 45"/>
                    <a:gd name="T8" fmla="*/ 1 w 1"/>
                    <a:gd name="T9" fmla="*/ 45 h 4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5">
                      <a:moveTo>
                        <a:pt x="0" y="0"/>
                      </a:moveTo>
                      <a:cubicBezTo>
                        <a:pt x="0" y="19"/>
                        <a:pt x="0" y="38"/>
                        <a:pt x="0" y="4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  <p:sp>
              <p:nvSpPr>
                <p:cNvPr id="97" name="Freeform 67"/>
                <p:cNvSpPr>
                  <a:spLocks/>
                </p:cNvSpPr>
                <p:nvPr/>
              </p:nvSpPr>
              <p:spPr bwMode="auto">
                <a:xfrm rot="354369" flipH="1">
                  <a:off x="1084" y="3243"/>
                  <a:ext cx="36" cy="71"/>
                </a:xfrm>
                <a:custGeom>
                  <a:avLst/>
                  <a:gdLst>
                    <a:gd name="T0" fmla="*/ 0 w 1"/>
                    <a:gd name="T1" fmla="*/ 0 h 45"/>
                    <a:gd name="T2" fmla="*/ 0 w 1"/>
                    <a:gd name="T3" fmla="*/ 45 h 45"/>
                    <a:gd name="T4" fmla="*/ 0 60000 65536"/>
                    <a:gd name="T5" fmla="*/ 0 60000 65536"/>
                    <a:gd name="T6" fmla="*/ 0 w 1"/>
                    <a:gd name="T7" fmla="*/ 0 h 45"/>
                    <a:gd name="T8" fmla="*/ 1 w 1"/>
                    <a:gd name="T9" fmla="*/ 45 h 4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45">
                      <a:moveTo>
                        <a:pt x="0" y="0"/>
                      </a:moveTo>
                      <a:cubicBezTo>
                        <a:pt x="0" y="19"/>
                        <a:pt x="0" y="38"/>
                        <a:pt x="0" y="4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</p:grp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4563" y="2985"/>
                <a:ext cx="938" cy="204"/>
              </a:xfrm>
              <a:custGeom>
                <a:avLst/>
                <a:gdLst>
                  <a:gd name="T0" fmla="*/ 47 w 938"/>
                  <a:gd name="T1" fmla="*/ 186 h 204"/>
                  <a:gd name="T2" fmla="*/ 49 w 938"/>
                  <a:gd name="T3" fmla="*/ 122 h 204"/>
                  <a:gd name="T4" fmla="*/ 332 w 938"/>
                  <a:gd name="T5" fmla="*/ 19 h 204"/>
                  <a:gd name="T6" fmla="*/ 652 w 938"/>
                  <a:gd name="T7" fmla="*/ 16 h 204"/>
                  <a:gd name="T8" fmla="*/ 924 w 938"/>
                  <a:gd name="T9" fmla="*/ 117 h 204"/>
                  <a:gd name="T10" fmla="*/ 933 w 938"/>
                  <a:gd name="T11" fmla="*/ 198 h 204"/>
                  <a:gd name="T12" fmla="*/ 625 w 938"/>
                  <a:gd name="T13" fmla="*/ 150 h 204"/>
                  <a:gd name="T14" fmla="*/ 366 w 938"/>
                  <a:gd name="T15" fmla="*/ 150 h 204"/>
                  <a:gd name="T16" fmla="*/ 53 w 938"/>
                  <a:gd name="T17" fmla="*/ 186 h 204"/>
                  <a:gd name="T18" fmla="*/ 47 w 938"/>
                  <a:gd name="T19" fmla="*/ 186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8"/>
                  <a:gd name="T31" fmla="*/ 0 h 204"/>
                  <a:gd name="T32" fmla="*/ 938 w 938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8" h="204">
                    <a:moveTo>
                      <a:pt x="47" y="186"/>
                    </a:moveTo>
                    <a:cubicBezTo>
                      <a:pt x="41" y="180"/>
                      <a:pt x="27" y="128"/>
                      <a:pt x="49" y="122"/>
                    </a:cubicBezTo>
                    <a:cubicBezTo>
                      <a:pt x="71" y="116"/>
                      <a:pt x="232" y="37"/>
                      <a:pt x="332" y="19"/>
                    </a:cubicBezTo>
                    <a:cubicBezTo>
                      <a:pt x="432" y="1"/>
                      <a:pt x="553" y="0"/>
                      <a:pt x="652" y="16"/>
                    </a:cubicBezTo>
                    <a:cubicBezTo>
                      <a:pt x="751" y="32"/>
                      <a:pt x="877" y="86"/>
                      <a:pt x="924" y="117"/>
                    </a:cubicBezTo>
                    <a:cubicBezTo>
                      <a:pt x="924" y="111"/>
                      <a:pt x="927" y="192"/>
                      <a:pt x="933" y="198"/>
                    </a:cubicBezTo>
                    <a:cubicBezTo>
                      <a:pt x="938" y="204"/>
                      <a:pt x="720" y="158"/>
                      <a:pt x="625" y="150"/>
                    </a:cubicBezTo>
                    <a:cubicBezTo>
                      <a:pt x="530" y="141"/>
                      <a:pt x="461" y="144"/>
                      <a:pt x="366" y="150"/>
                    </a:cubicBezTo>
                    <a:cubicBezTo>
                      <a:pt x="270" y="156"/>
                      <a:pt x="105" y="180"/>
                      <a:pt x="53" y="186"/>
                    </a:cubicBezTo>
                    <a:cubicBezTo>
                      <a:pt x="0" y="192"/>
                      <a:pt x="54" y="192"/>
                      <a:pt x="47" y="186"/>
                    </a:cubicBezTo>
                    <a:close/>
                  </a:path>
                </a:pathLst>
              </a:custGeom>
              <a:solidFill>
                <a:srgbClr val="CC0000">
                  <a:alpha val="70195"/>
                </a:srgbClr>
              </a:solidFill>
              <a:ln w="3175" cmpd="sng">
                <a:solidFill>
                  <a:srgbClr val="4B00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4600" y="2670"/>
                <a:ext cx="884" cy="319"/>
              </a:xfrm>
              <a:custGeom>
                <a:avLst/>
                <a:gdLst>
                  <a:gd name="T0" fmla="*/ 424 w 884"/>
                  <a:gd name="T1" fmla="*/ 1 h 319"/>
                  <a:gd name="T2" fmla="*/ 48 w 884"/>
                  <a:gd name="T3" fmla="*/ 274 h 319"/>
                  <a:gd name="T4" fmla="*/ 188 w 884"/>
                  <a:gd name="T5" fmla="*/ 198 h 319"/>
                  <a:gd name="T6" fmla="*/ 296 w 884"/>
                  <a:gd name="T7" fmla="*/ 134 h 319"/>
                  <a:gd name="T8" fmla="*/ 268 w 884"/>
                  <a:gd name="T9" fmla="*/ 230 h 319"/>
                  <a:gd name="T10" fmla="*/ 424 w 884"/>
                  <a:gd name="T11" fmla="*/ 130 h 319"/>
                  <a:gd name="T12" fmla="*/ 412 w 884"/>
                  <a:gd name="T13" fmla="*/ 222 h 319"/>
                  <a:gd name="T14" fmla="*/ 584 w 884"/>
                  <a:gd name="T15" fmla="*/ 126 h 319"/>
                  <a:gd name="T16" fmla="*/ 556 w 884"/>
                  <a:gd name="T17" fmla="*/ 214 h 319"/>
                  <a:gd name="T18" fmla="*/ 724 w 884"/>
                  <a:gd name="T19" fmla="*/ 202 h 319"/>
                  <a:gd name="T20" fmla="*/ 884 w 884"/>
                  <a:gd name="T21" fmla="*/ 301 h 319"/>
                  <a:gd name="T22" fmla="*/ 756 w 884"/>
                  <a:gd name="T23" fmla="*/ 94 h 319"/>
                  <a:gd name="T24" fmla="*/ 424 w 884"/>
                  <a:gd name="T25" fmla="*/ 1 h 3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4"/>
                  <a:gd name="T40" fmla="*/ 0 h 319"/>
                  <a:gd name="T41" fmla="*/ 884 w 884"/>
                  <a:gd name="T42" fmla="*/ 319 h 3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4" h="319">
                    <a:moveTo>
                      <a:pt x="424" y="1"/>
                    </a:moveTo>
                    <a:cubicBezTo>
                      <a:pt x="296" y="0"/>
                      <a:pt x="115" y="94"/>
                      <a:pt x="48" y="274"/>
                    </a:cubicBezTo>
                    <a:cubicBezTo>
                      <a:pt x="0" y="319"/>
                      <a:pt x="147" y="217"/>
                      <a:pt x="188" y="198"/>
                    </a:cubicBezTo>
                    <a:cubicBezTo>
                      <a:pt x="229" y="175"/>
                      <a:pt x="283" y="129"/>
                      <a:pt x="296" y="134"/>
                    </a:cubicBezTo>
                    <a:cubicBezTo>
                      <a:pt x="309" y="139"/>
                      <a:pt x="247" y="231"/>
                      <a:pt x="268" y="230"/>
                    </a:cubicBezTo>
                    <a:cubicBezTo>
                      <a:pt x="268" y="230"/>
                      <a:pt x="400" y="131"/>
                      <a:pt x="424" y="130"/>
                    </a:cubicBezTo>
                    <a:cubicBezTo>
                      <a:pt x="448" y="129"/>
                      <a:pt x="385" y="223"/>
                      <a:pt x="412" y="222"/>
                    </a:cubicBezTo>
                    <a:cubicBezTo>
                      <a:pt x="432" y="222"/>
                      <a:pt x="560" y="126"/>
                      <a:pt x="584" y="126"/>
                    </a:cubicBezTo>
                    <a:cubicBezTo>
                      <a:pt x="608" y="126"/>
                      <a:pt x="544" y="198"/>
                      <a:pt x="556" y="214"/>
                    </a:cubicBezTo>
                    <a:cubicBezTo>
                      <a:pt x="568" y="230"/>
                      <a:pt x="664" y="190"/>
                      <a:pt x="724" y="202"/>
                    </a:cubicBezTo>
                    <a:cubicBezTo>
                      <a:pt x="784" y="214"/>
                      <a:pt x="881" y="317"/>
                      <a:pt x="884" y="301"/>
                    </a:cubicBezTo>
                    <a:cubicBezTo>
                      <a:pt x="884" y="292"/>
                      <a:pt x="833" y="144"/>
                      <a:pt x="756" y="94"/>
                    </a:cubicBezTo>
                    <a:cubicBezTo>
                      <a:pt x="679" y="44"/>
                      <a:pt x="552" y="2"/>
                      <a:pt x="42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3" name="Freeform 70"/>
              <p:cNvSpPr>
                <a:spLocks/>
              </p:cNvSpPr>
              <p:nvPr/>
            </p:nvSpPr>
            <p:spPr bwMode="auto">
              <a:xfrm>
                <a:off x="4637" y="2990"/>
                <a:ext cx="843" cy="114"/>
              </a:xfrm>
              <a:custGeom>
                <a:avLst/>
                <a:gdLst>
                  <a:gd name="T0" fmla="*/ 0 w 843"/>
                  <a:gd name="T1" fmla="*/ 114 h 114"/>
                  <a:gd name="T2" fmla="*/ 252 w 843"/>
                  <a:gd name="T3" fmla="*/ 16 h 114"/>
                  <a:gd name="T4" fmla="*/ 576 w 843"/>
                  <a:gd name="T5" fmla="*/ 16 h 114"/>
                  <a:gd name="T6" fmla="*/ 843 w 843"/>
                  <a:gd name="T7" fmla="*/ 114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3"/>
                  <a:gd name="T13" fmla="*/ 0 h 114"/>
                  <a:gd name="T14" fmla="*/ 843 w 843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3" h="114">
                    <a:moveTo>
                      <a:pt x="0" y="114"/>
                    </a:moveTo>
                    <a:cubicBezTo>
                      <a:pt x="42" y="98"/>
                      <a:pt x="156" y="32"/>
                      <a:pt x="252" y="16"/>
                    </a:cubicBezTo>
                    <a:cubicBezTo>
                      <a:pt x="348" y="0"/>
                      <a:pt x="478" y="0"/>
                      <a:pt x="576" y="16"/>
                    </a:cubicBezTo>
                    <a:cubicBezTo>
                      <a:pt x="674" y="32"/>
                      <a:pt x="788" y="94"/>
                      <a:pt x="843" y="114"/>
                    </a:cubicBezTo>
                  </a:path>
                </a:pathLst>
              </a:custGeom>
              <a:noFill/>
              <a:ln w="57150" cmpd="sng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94" name="Freeform 71"/>
              <p:cNvSpPr>
                <a:spLocks/>
              </p:cNvSpPr>
              <p:nvPr/>
            </p:nvSpPr>
            <p:spPr bwMode="auto">
              <a:xfrm>
                <a:off x="4631" y="3136"/>
                <a:ext cx="839" cy="41"/>
              </a:xfrm>
              <a:custGeom>
                <a:avLst/>
                <a:gdLst>
                  <a:gd name="T0" fmla="*/ 0 w 839"/>
                  <a:gd name="T1" fmla="*/ 41 h 41"/>
                  <a:gd name="T2" fmla="*/ 263 w 839"/>
                  <a:gd name="T3" fmla="*/ 5 h 41"/>
                  <a:gd name="T4" fmla="*/ 597 w 839"/>
                  <a:gd name="T5" fmla="*/ 10 h 41"/>
                  <a:gd name="T6" fmla="*/ 839 w 839"/>
                  <a:gd name="T7" fmla="*/ 41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9"/>
                  <a:gd name="T13" fmla="*/ 0 h 41"/>
                  <a:gd name="T14" fmla="*/ 839 w 839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9" h="41">
                    <a:moveTo>
                      <a:pt x="0" y="41"/>
                    </a:moveTo>
                    <a:cubicBezTo>
                      <a:pt x="44" y="35"/>
                      <a:pt x="163" y="10"/>
                      <a:pt x="263" y="5"/>
                    </a:cubicBezTo>
                    <a:cubicBezTo>
                      <a:pt x="363" y="0"/>
                      <a:pt x="501" y="4"/>
                      <a:pt x="597" y="10"/>
                    </a:cubicBezTo>
                    <a:cubicBezTo>
                      <a:pt x="693" y="16"/>
                      <a:pt x="789" y="35"/>
                      <a:pt x="839" y="41"/>
                    </a:cubicBezTo>
                  </a:path>
                </a:pathLst>
              </a:custGeom>
              <a:noFill/>
              <a:ln w="57150" cmpd="sng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70" name="Group 72"/>
            <p:cNvGrpSpPr>
              <a:grpSpLocks/>
            </p:cNvGrpSpPr>
            <p:nvPr/>
          </p:nvGrpSpPr>
          <p:grpSpPr bwMode="auto">
            <a:xfrm>
              <a:off x="7635528" y="190528"/>
              <a:ext cx="1326211" cy="908916"/>
              <a:chOff x="4468" y="2432"/>
              <a:chExt cx="1160" cy="801"/>
            </a:xfrm>
          </p:grpSpPr>
          <p:sp>
            <p:nvSpPr>
              <p:cNvPr id="80" name="Freeform 73"/>
              <p:cNvSpPr>
                <a:spLocks/>
              </p:cNvSpPr>
              <p:nvPr/>
            </p:nvSpPr>
            <p:spPr bwMode="auto">
              <a:xfrm>
                <a:off x="4517" y="2432"/>
                <a:ext cx="45" cy="556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553"/>
                  </a:cxn>
                  <a:cxn ang="0">
                    <a:pos x="20" y="556"/>
                  </a:cxn>
                  <a:cxn ang="0">
                    <a:pos x="45" y="1"/>
                  </a:cxn>
                  <a:cxn ang="0">
                    <a:pos x="38" y="0"/>
                  </a:cxn>
                </a:cxnLst>
                <a:rect l="0" t="0" r="r" b="b"/>
                <a:pathLst>
                  <a:path w="45" h="556">
                    <a:moveTo>
                      <a:pt x="38" y="0"/>
                    </a:moveTo>
                    <a:cubicBezTo>
                      <a:pt x="39" y="23"/>
                      <a:pt x="3" y="460"/>
                      <a:pt x="0" y="553"/>
                    </a:cubicBezTo>
                    <a:lnTo>
                      <a:pt x="20" y="556"/>
                    </a:lnTo>
                    <a:cubicBezTo>
                      <a:pt x="28" y="464"/>
                      <a:pt x="42" y="34"/>
                      <a:pt x="45" y="1"/>
                    </a:cubicBezTo>
                    <a:cubicBezTo>
                      <a:pt x="42" y="4"/>
                      <a:pt x="40" y="11"/>
                      <a:pt x="3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1" name="Freeform 74"/>
              <p:cNvSpPr>
                <a:spLocks/>
              </p:cNvSpPr>
              <p:nvPr/>
            </p:nvSpPr>
            <p:spPr bwMode="auto">
              <a:xfrm>
                <a:off x="4590" y="2630"/>
                <a:ext cx="937" cy="362"/>
              </a:xfrm>
              <a:custGeom>
                <a:avLst/>
                <a:gdLst>
                  <a:gd name="T0" fmla="*/ 480 w 937"/>
                  <a:gd name="T1" fmla="*/ 4 h 362"/>
                  <a:gd name="T2" fmla="*/ 4 w 937"/>
                  <a:gd name="T3" fmla="*/ 300 h 362"/>
                  <a:gd name="T4" fmla="*/ 54 w 937"/>
                  <a:gd name="T5" fmla="*/ 314 h 362"/>
                  <a:gd name="T6" fmla="*/ 217 w 937"/>
                  <a:gd name="T7" fmla="*/ 123 h 362"/>
                  <a:gd name="T8" fmla="*/ 492 w 937"/>
                  <a:gd name="T9" fmla="*/ 58 h 362"/>
                  <a:gd name="T10" fmla="*/ 760 w 937"/>
                  <a:gd name="T11" fmla="*/ 140 h 362"/>
                  <a:gd name="T12" fmla="*/ 892 w 937"/>
                  <a:gd name="T13" fmla="*/ 320 h 362"/>
                  <a:gd name="T14" fmla="*/ 932 w 937"/>
                  <a:gd name="T15" fmla="*/ 316 h 362"/>
                  <a:gd name="T16" fmla="*/ 480 w 937"/>
                  <a:gd name="T17" fmla="*/ 4 h 3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7"/>
                  <a:gd name="T28" fmla="*/ 0 h 362"/>
                  <a:gd name="T29" fmla="*/ 937 w 937"/>
                  <a:gd name="T30" fmla="*/ 362 h 3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7" h="362">
                    <a:moveTo>
                      <a:pt x="480" y="4"/>
                    </a:moveTo>
                    <a:cubicBezTo>
                      <a:pt x="80" y="8"/>
                      <a:pt x="8" y="298"/>
                      <a:pt x="4" y="300"/>
                    </a:cubicBezTo>
                    <a:cubicBezTo>
                      <a:pt x="0" y="302"/>
                      <a:pt x="54" y="316"/>
                      <a:pt x="54" y="314"/>
                    </a:cubicBezTo>
                    <a:cubicBezTo>
                      <a:pt x="54" y="312"/>
                      <a:pt x="142" y="167"/>
                      <a:pt x="217" y="123"/>
                    </a:cubicBezTo>
                    <a:cubicBezTo>
                      <a:pt x="290" y="80"/>
                      <a:pt x="402" y="55"/>
                      <a:pt x="492" y="58"/>
                    </a:cubicBezTo>
                    <a:cubicBezTo>
                      <a:pt x="582" y="61"/>
                      <a:pt x="693" y="96"/>
                      <a:pt x="760" y="140"/>
                    </a:cubicBezTo>
                    <a:cubicBezTo>
                      <a:pt x="824" y="189"/>
                      <a:pt x="868" y="278"/>
                      <a:pt x="892" y="320"/>
                    </a:cubicBezTo>
                    <a:cubicBezTo>
                      <a:pt x="916" y="362"/>
                      <a:pt x="937" y="324"/>
                      <a:pt x="932" y="316"/>
                    </a:cubicBezTo>
                    <a:cubicBezTo>
                      <a:pt x="927" y="308"/>
                      <a:pt x="880" y="0"/>
                      <a:pt x="480" y="4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2" name="Freeform 75"/>
              <p:cNvSpPr>
                <a:spLocks/>
              </p:cNvSpPr>
              <p:nvPr/>
            </p:nvSpPr>
            <p:spPr bwMode="auto">
              <a:xfrm rot="-376662">
                <a:off x="5450" y="2919"/>
                <a:ext cx="148" cy="310"/>
              </a:xfrm>
              <a:custGeom>
                <a:avLst/>
                <a:gdLst>
                  <a:gd name="T0" fmla="*/ 0 w 178"/>
                  <a:gd name="T1" fmla="*/ 404 h 436"/>
                  <a:gd name="T2" fmla="*/ 130 w 178"/>
                  <a:gd name="T3" fmla="*/ 436 h 436"/>
                  <a:gd name="T4" fmla="*/ 166 w 178"/>
                  <a:gd name="T5" fmla="*/ 232 h 436"/>
                  <a:gd name="T6" fmla="*/ 167 w 178"/>
                  <a:gd name="T7" fmla="*/ 15 h 436"/>
                  <a:gd name="T8" fmla="*/ 39 w 178"/>
                  <a:gd name="T9" fmla="*/ 0 h 436"/>
                  <a:gd name="T10" fmla="*/ 34 w 178"/>
                  <a:gd name="T11" fmla="*/ 218 h 436"/>
                  <a:gd name="T12" fmla="*/ 0 w 178"/>
                  <a:gd name="T13" fmla="*/ 404 h 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436"/>
                  <a:gd name="T23" fmla="*/ 178 w 178"/>
                  <a:gd name="T24" fmla="*/ 436 h 4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436">
                    <a:moveTo>
                      <a:pt x="0" y="404"/>
                    </a:moveTo>
                    <a:lnTo>
                      <a:pt x="130" y="436"/>
                    </a:lnTo>
                    <a:cubicBezTo>
                      <a:pt x="142" y="426"/>
                      <a:pt x="161" y="281"/>
                      <a:pt x="166" y="232"/>
                    </a:cubicBezTo>
                    <a:cubicBezTo>
                      <a:pt x="170" y="162"/>
                      <a:pt x="178" y="48"/>
                      <a:pt x="167" y="15"/>
                    </a:cubicBezTo>
                    <a:cubicBezTo>
                      <a:pt x="164" y="0"/>
                      <a:pt x="60" y="3"/>
                      <a:pt x="39" y="0"/>
                    </a:cubicBezTo>
                    <a:cubicBezTo>
                      <a:pt x="32" y="22"/>
                      <a:pt x="41" y="151"/>
                      <a:pt x="34" y="218"/>
                    </a:cubicBezTo>
                    <a:cubicBezTo>
                      <a:pt x="27" y="285"/>
                      <a:pt x="7" y="365"/>
                      <a:pt x="0" y="404"/>
                    </a:cubicBezTo>
                    <a:close/>
                  </a:path>
                </a:pathLst>
              </a:custGeom>
              <a:solidFill>
                <a:srgbClr val="80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3" name="Freeform 76"/>
              <p:cNvSpPr>
                <a:spLocks/>
              </p:cNvSpPr>
              <p:nvPr/>
            </p:nvSpPr>
            <p:spPr bwMode="auto">
              <a:xfrm rot="684438" flipH="1">
                <a:off x="4517" y="2923"/>
                <a:ext cx="148" cy="310"/>
              </a:xfrm>
              <a:custGeom>
                <a:avLst/>
                <a:gdLst>
                  <a:gd name="T0" fmla="*/ 0 w 178"/>
                  <a:gd name="T1" fmla="*/ 404 h 436"/>
                  <a:gd name="T2" fmla="*/ 130 w 178"/>
                  <a:gd name="T3" fmla="*/ 436 h 436"/>
                  <a:gd name="T4" fmla="*/ 166 w 178"/>
                  <a:gd name="T5" fmla="*/ 232 h 436"/>
                  <a:gd name="T6" fmla="*/ 167 w 178"/>
                  <a:gd name="T7" fmla="*/ 15 h 436"/>
                  <a:gd name="T8" fmla="*/ 39 w 178"/>
                  <a:gd name="T9" fmla="*/ 0 h 436"/>
                  <a:gd name="T10" fmla="*/ 34 w 178"/>
                  <a:gd name="T11" fmla="*/ 218 h 436"/>
                  <a:gd name="T12" fmla="*/ 0 w 178"/>
                  <a:gd name="T13" fmla="*/ 404 h 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436"/>
                  <a:gd name="T23" fmla="*/ 178 w 178"/>
                  <a:gd name="T24" fmla="*/ 436 h 4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436">
                    <a:moveTo>
                      <a:pt x="0" y="404"/>
                    </a:moveTo>
                    <a:lnTo>
                      <a:pt x="130" y="436"/>
                    </a:lnTo>
                    <a:cubicBezTo>
                      <a:pt x="142" y="426"/>
                      <a:pt x="161" y="281"/>
                      <a:pt x="166" y="232"/>
                    </a:cubicBezTo>
                    <a:cubicBezTo>
                      <a:pt x="170" y="162"/>
                      <a:pt x="178" y="48"/>
                      <a:pt x="167" y="15"/>
                    </a:cubicBezTo>
                    <a:cubicBezTo>
                      <a:pt x="164" y="0"/>
                      <a:pt x="60" y="3"/>
                      <a:pt x="39" y="0"/>
                    </a:cubicBezTo>
                    <a:cubicBezTo>
                      <a:pt x="32" y="22"/>
                      <a:pt x="41" y="151"/>
                      <a:pt x="34" y="218"/>
                    </a:cubicBezTo>
                    <a:cubicBezTo>
                      <a:pt x="27" y="285"/>
                      <a:pt x="7" y="365"/>
                      <a:pt x="0" y="404"/>
                    </a:cubicBezTo>
                    <a:close/>
                  </a:path>
                </a:pathLst>
              </a:custGeom>
              <a:solidFill>
                <a:srgbClr val="8000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4" name="Freeform 77"/>
              <p:cNvSpPr>
                <a:spLocks/>
              </p:cNvSpPr>
              <p:nvPr/>
            </p:nvSpPr>
            <p:spPr bwMode="auto">
              <a:xfrm rot="-376662">
                <a:off x="5515" y="2971"/>
                <a:ext cx="113" cy="199"/>
              </a:xfrm>
              <a:custGeom>
                <a:avLst/>
                <a:gdLst>
                  <a:gd name="T0" fmla="*/ 0 w 178"/>
                  <a:gd name="T1" fmla="*/ 404 h 436"/>
                  <a:gd name="T2" fmla="*/ 130 w 178"/>
                  <a:gd name="T3" fmla="*/ 436 h 436"/>
                  <a:gd name="T4" fmla="*/ 166 w 178"/>
                  <a:gd name="T5" fmla="*/ 232 h 436"/>
                  <a:gd name="T6" fmla="*/ 167 w 178"/>
                  <a:gd name="T7" fmla="*/ 15 h 436"/>
                  <a:gd name="T8" fmla="*/ 39 w 178"/>
                  <a:gd name="T9" fmla="*/ 0 h 436"/>
                  <a:gd name="T10" fmla="*/ 34 w 178"/>
                  <a:gd name="T11" fmla="*/ 218 h 436"/>
                  <a:gd name="T12" fmla="*/ 0 w 178"/>
                  <a:gd name="T13" fmla="*/ 404 h 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436"/>
                  <a:gd name="T23" fmla="*/ 178 w 178"/>
                  <a:gd name="T24" fmla="*/ 436 h 4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436">
                    <a:moveTo>
                      <a:pt x="0" y="404"/>
                    </a:moveTo>
                    <a:lnTo>
                      <a:pt x="130" y="436"/>
                    </a:lnTo>
                    <a:cubicBezTo>
                      <a:pt x="142" y="426"/>
                      <a:pt x="161" y="281"/>
                      <a:pt x="166" y="232"/>
                    </a:cubicBezTo>
                    <a:cubicBezTo>
                      <a:pt x="170" y="162"/>
                      <a:pt x="178" y="48"/>
                      <a:pt x="167" y="15"/>
                    </a:cubicBezTo>
                    <a:cubicBezTo>
                      <a:pt x="164" y="0"/>
                      <a:pt x="60" y="3"/>
                      <a:pt x="39" y="0"/>
                    </a:cubicBezTo>
                    <a:cubicBezTo>
                      <a:pt x="32" y="22"/>
                      <a:pt x="41" y="151"/>
                      <a:pt x="34" y="218"/>
                    </a:cubicBezTo>
                    <a:cubicBezTo>
                      <a:pt x="27" y="285"/>
                      <a:pt x="7" y="365"/>
                      <a:pt x="0" y="404"/>
                    </a:cubicBez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5" name="Freeform 78"/>
              <p:cNvSpPr>
                <a:spLocks/>
              </p:cNvSpPr>
              <p:nvPr/>
            </p:nvSpPr>
            <p:spPr bwMode="auto">
              <a:xfrm rot="753323" flipH="1">
                <a:off x="4468" y="2979"/>
                <a:ext cx="113" cy="199"/>
              </a:xfrm>
              <a:custGeom>
                <a:avLst/>
                <a:gdLst>
                  <a:gd name="T0" fmla="*/ 0 w 178"/>
                  <a:gd name="T1" fmla="*/ 404 h 436"/>
                  <a:gd name="T2" fmla="*/ 130 w 178"/>
                  <a:gd name="T3" fmla="*/ 436 h 436"/>
                  <a:gd name="T4" fmla="*/ 166 w 178"/>
                  <a:gd name="T5" fmla="*/ 232 h 436"/>
                  <a:gd name="T6" fmla="*/ 167 w 178"/>
                  <a:gd name="T7" fmla="*/ 15 h 436"/>
                  <a:gd name="T8" fmla="*/ 39 w 178"/>
                  <a:gd name="T9" fmla="*/ 0 h 436"/>
                  <a:gd name="T10" fmla="*/ 34 w 178"/>
                  <a:gd name="T11" fmla="*/ 218 h 436"/>
                  <a:gd name="T12" fmla="*/ 0 w 178"/>
                  <a:gd name="T13" fmla="*/ 404 h 4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8"/>
                  <a:gd name="T22" fmla="*/ 0 h 436"/>
                  <a:gd name="T23" fmla="*/ 178 w 178"/>
                  <a:gd name="T24" fmla="*/ 436 h 4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8" h="436">
                    <a:moveTo>
                      <a:pt x="0" y="404"/>
                    </a:moveTo>
                    <a:lnTo>
                      <a:pt x="130" y="436"/>
                    </a:lnTo>
                    <a:cubicBezTo>
                      <a:pt x="142" y="426"/>
                      <a:pt x="161" y="281"/>
                      <a:pt x="166" y="232"/>
                    </a:cubicBezTo>
                    <a:cubicBezTo>
                      <a:pt x="170" y="162"/>
                      <a:pt x="178" y="48"/>
                      <a:pt x="167" y="15"/>
                    </a:cubicBezTo>
                    <a:cubicBezTo>
                      <a:pt x="164" y="0"/>
                      <a:pt x="60" y="3"/>
                      <a:pt x="39" y="0"/>
                    </a:cubicBezTo>
                    <a:cubicBezTo>
                      <a:pt x="32" y="22"/>
                      <a:pt x="41" y="151"/>
                      <a:pt x="34" y="218"/>
                    </a:cubicBezTo>
                    <a:cubicBezTo>
                      <a:pt x="27" y="285"/>
                      <a:pt x="7" y="365"/>
                      <a:pt x="0" y="404"/>
                    </a:cubicBez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grpSp>
          <p:nvGrpSpPr>
            <p:cNvPr id="71" name="Group 79"/>
            <p:cNvGrpSpPr>
              <a:grpSpLocks/>
            </p:cNvGrpSpPr>
            <p:nvPr/>
          </p:nvGrpSpPr>
          <p:grpSpPr bwMode="auto">
            <a:xfrm>
              <a:off x="7629812" y="1669077"/>
              <a:ext cx="258382" cy="451621"/>
              <a:chOff x="4437" y="3738"/>
              <a:chExt cx="226" cy="398"/>
            </a:xfrm>
          </p:grpSpPr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 rot="15853044" flipH="1">
                <a:off x="4467" y="3742"/>
                <a:ext cx="199" cy="192"/>
              </a:xfrm>
              <a:custGeom>
                <a:avLst/>
                <a:gdLst>
                  <a:gd name="T0" fmla="*/ 245 w 271"/>
                  <a:gd name="T1" fmla="*/ 77 h 293"/>
                  <a:gd name="T2" fmla="*/ 238 w 271"/>
                  <a:gd name="T3" fmla="*/ 237 h 293"/>
                  <a:gd name="T4" fmla="*/ 101 w 271"/>
                  <a:gd name="T5" fmla="*/ 278 h 293"/>
                  <a:gd name="T6" fmla="*/ 10 w 271"/>
                  <a:gd name="T7" fmla="*/ 142 h 293"/>
                  <a:gd name="T8" fmla="*/ 74 w 271"/>
                  <a:gd name="T9" fmla="*/ 19 h 293"/>
                  <a:gd name="T10" fmla="*/ 245 w 271"/>
                  <a:gd name="T11" fmla="*/ 77 h 2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293"/>
                  <a:gd name="T20" fmla="*/ 271 w 271"/>
                  <a:gd name="T21" fmla="*/ 293 h 2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293">
                    <a:moveTo>
                      <a:pt x="245" y="77"/>
                    </a:moveTo>
                    <a:cubicBezTo>
                      <a:pt x="271" y="122"/>
                      <a:pt x="261" y="192"/>
                      <a:pt x="238" y="237"/>
                    </a:cubicBezTo>
                    <a:cubicBezTo>
                      <a:pt x="215" y="282"/>
                      <a:pt x="143" y="293"/>
                      <a:pt x="101" y="278"/>
                    </a:cubicBezTo>
                    <a:cubicBezTo>
                      <a:pt x="59" y="262"/>
                      <a:pt x="21" y="185"/>
                      <a:pt x="10" y="142"/>
                    </a:cubicBezTo>
                    <a:cubicBezTo>
                      <a:pt x="0" y="98"/>
                      <a:pt x="12" y="38"/>
                      <a:pt x="74" y="19"/>
                    </a:cubicBezTo>
                    <a:cubicBezTo>
                      <a:pt x="136" y="0"/>
                      <a:pt x="219" y="31"/>
                      <a:pt x="245" y="77"/>
                    </a:cubicBezTo>
                    <a:close/>
                  </a:path>
                </a:pathLst>
              </a:custGeom>
              <a:solidFill>
                <a:srgbClr val="808080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  <p:grpSp>
            <p:nvGrpSpPr>
              <p:cNvPr id="73" name="Group 81"/>
              <p:cNvGrpSpPr>
                <a:grpSpLocks/>
              </p:cNvGrpSpPr>
              <p:nvPr/>
            </p:nvGrpSpPr>
            <p:grpSpPr bwMode="auto">
              <a:xfrm>
                <a:off x="4437" y="3798"/>
                <a:ext cx="128" cy="338"/>
                <a:chOff x="4437" y="3798"/>
                <a:chExt cx="128" cy="338"/>
              </a:xfrm>
            </p:grpSpPr>
            <p:sp>
              <p:nvSpPr>
                <p:cNvPr id="75" name="Line 82"/>
                <p:cNvSpPr>
                  <a:spLocks noChangeShapeType="1"/>
                </p:cNvSpPr>
                <p:nvPr/>
              </p:nvSpPr>
              <p:spPr bwMode="auto">
                <a:xfrm>
                  <a:off x="4501" y="3798"/>
                  <a:ext cx="0" cy="213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>
                    <a:latin typeface="Arial Rounded MT Bold" panose="020F0704030504030204" pitchFamily="34" charset="0"/>
                  </a:endParaRPr>
                </a:p>
              </p:txBody>
            </p:sp>
            <p:grpSp>
              <p:nvGrpSpPr>
                <p:cNvPr id="76" name="Group 83"/>
                <p:cNvGrpSpPr>
                  <a:grpSpLocks/>
                </p:cNvGrpSpPr>
                <p:nvPr/>
              </p:nvGrpSpPr>
              <p:grpSpPr bwMode="auto">
                <a:xfrm rot="10800000">
                  <a:off x="4437" y="3980"/>
                  <a:ext cx="128" cy="156"/>
                  <a:chOff x="4507" y="4034"/>
                  <a:chExt cx="128" cy="156"/>
                </a:xfrm>
              </p:grpSpPr>
              <p:sp>
                <p:nvSpPr>
                  <p:cNvPr id="77" name="Freeform 84"/>
                  <p:cNvSpPr>
                    <a:spLocks/>
                  </p:cNvSpPr>
                  <p:nvPr/>
                </p:nvSpPr>
                <p:spPr bwMode="auto">
                  <a:xfrm>
                    <a:off x="4507" y="4034"/>
                    <a:ext cx="128" cy="156"/>
                  </a:xfrm>
                  <a:custGeom>
                    <a:avLst/>
                    <a:gdLst>
                      <a:gd name="T0" fmla="*/ 44 w 160"/>
                      <a:gd name="T1" fmla="*/ 171 h 195"/>
                      <a:gd name="T2" fmla="*/ 122 w 160"/>
                      <a:gd name="T3" fmla="*/ 158 h 195"/>
                      <a:gd name="T4" fmla="*/ 146 w 160"/>
                      <a:gd name="T5" fmla="*/ 32 h 195"/>
                      <a:gd name="T6" fmla="*/ 75 w 160"/>
                      <a:gd name="T7" fmla="*/ 0 h 195"/>
                      <a:gd name="T8" fmla="*/ 7 w 160"/>
                      <a:gd name="T9" fmla="*/ 54 h 195"/>
                      <a:gd name="T10" fmla="*/ 44 w 160"/>
                      <a:gd name="T11" fmla="*/ 171 h 19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0"/>
                      <a:gd name="T19" fmla="*/ 0 h 195"/>
                      <a:gd name="T20" fmla="*/ 160 w 160"/>
                      <a:gd name="T21" fmla="*/ 195 h 19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0" h="195">
                        <a:moveTo>
                          <a:pt x="44" y="171"/>
                        </a:moveTo>
                        <a:cubicBezTo>
                          <a:pt x="74" y="195"/>
                          <a:pt x="94" y="189"/>
                          <a:pt x="122" y="158"/>
                        </a:cubicBezTo>
                        <a:cubicBezTo>
                          <a:pt x="150" y="127"/>
                          <a:pt x="160" y="62"/>
                          <a:pt x="146" y="32"/>
                        </a:cubicBezTo>
                        <a:cubicBezTo>
                          <a:pt x="133" y="2"/>
                          <a:pt x="106" y="0"/>
                          <a:pt x="75" y="0"/>
                        </a:cubicBezTo>
                        <a:cubicBezTo>
                          <a:pt x="44" y="0"/>
                          <a:pt x="16" y="8"/>
                          <a:pt x="7" y="54"/>
                        </a:cubicBezTo>
                        <a:cubicBezTo>
                          <a:pt x="0" y="101"/>
                          <a:pt x="14" y="147"/>
                          <a:pt x="44" y="171"/>
                        </a:cubicBezTo>
                        <a:close/>
                      </a:path>
                    </a:pathLst>
                  </a:custGeom>
                  <a:solidFill>
                    <a:srgbClr val="EAEAEA"/>
                  </a:solidFill>
                  <a:ln w="6350" cmpd="sng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TW" alt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78" name="Freeform 85"/>
                  <p:cNvSpPr>
                    <a:spLocks/>
                  </p:cNvSpPr>
                  <p:nvPr/>
                </p:nvSpPr>
                <p:spPr bwMode="auto">
                  <a:xfrm>
                    <a:off x="4518" y="4113"/>
                    <a:ext cx="102" cy="19"/>
                  </a:xfrm>
                  <a:custGeom>
                    <a:avLst/>
                    <a:gdLst>
                      <a:gd name="T0" fmla="*/ 0 w 102"/>
                      <a:gd name="T1" fmla="*/ 19 h 19"/>
                      <a:gd name="T2" fmla="*/ 53 w 102"/>
                      <a:gd name="T3" fmla="*/ 0 h 19"/>
                      <a:gd name="T4" fmla="*/ 102 w 102"/>
                      <a:gd name="T5" fmla="*/ 18 h 19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19"/>
                      <a:gd name="T11" fmla="*/ 102 w 102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19">
                        <a:moveTo>
                          <a:pt x="0" y="19"/>
                        </a:moveTo>
                        <a:cubicBezTo>
                          <a:pt x="18" y="5"/>
                          <a:pt x="27" y="0"/>
                          <a:pt x="53" y="0"/>
                        </a:cubicBezTo>
                        <a:cubicBezTo>
                          <a:pt x="79" y="0"/>
                          <a:pt x="93" y="14"/>
                          <a:pt x="102" y="18"/>
                        </a:cubicBezTo>
                      </a:path>
                    </a:pathLst>
                  </a:custGeom>
                  <a:noFill/>
                  <a:ln w="6350" cap="flat" cmpd="sng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>
                      <a:latin typeface="Arial Rounded MT Bold" panose="020F0704030504030204" pitchFamily="34" charset="0"/>
                    </a:endParaRPr>
                  </a:p>
                </p:txBody>
              </p:sp>
              <p:sp>
                <p:nvSpPr>
                  <p:cNvPr id="79" name="Freeform 86"/>
                  <p:cNvSpPr>
                    <a:spLocks/>
                  </p:cNvSpPr>
                  <p:nvPr/>
                </p:nvSpPr>
                <p:spPr bwMode="auto">
                  <a:xfrm>
                    <a:off x="4566" y="4115"/>
                    <a:ext cx="7" cy="66"/>
                  </a:xfrm>
                  <a:custGeom>
                    <a:avLst/>
                    <a:gdLst>
                      <a:gd name="T0" fmla="*/ 3 w 7"/>
                      <a:gd name="T1" fmla="*/ 0 h 66"/>
                      <a:gd name="T2" fmla="*/ 3 w 7"/>
                      <a:gd name="T3" fmla="*/ 66 h 66"/>
                      <a:gd name="T4" fmla="*/ 0 60000 65536"/>
                      <a:gd name="T5" fmla="*/ 0 60000 65536"/>
                      <a:gd name="T6" fmla="*/ 0 w 7"/>
                      <a:gd name="T7" fmla="*/ 0 h 66"/>
                      <a:gd name="T8" fmla="*/ 7 w 7"/>
                      <a:gd name="T9" fmla="*/ 66 h 6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66">
                        <a:moveTo>
                          <a:pt x="3" y="0"/>
                        </a:moveTo>
                        <a:cubicBezTo>
                          <a:pt x="0" y="8"/>
                          <a:pt x="7" y="57"/>
                          <a:pt x="3" y="66"/>
                        </a:cubicBezTo>
                      </a:path>
                    </a:pathLst>
                  </a:custGeom>
                  <a:noFill/>
                  <a:ln w="3175" cap="flat" cmpd="sng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>
                      <a:latin typeface="Arial Rounded MT Bold" panose="020F0704030504030204" pitchFamily="34" charset="0"/>
                    </a:endParaRPr>
                  </a:p>
                </p:txBody>
              </p:sp>
            </p:grpSp>
          </p:grpSp>
          <p:sp>
            <p:nvSpPr>
              <p:cNvPr id="74" name="Oval 87"/>
              <p:cNvSpPr>
                <a:spLocks noChangeArrowheads="1"/>
              </p:cNvSpPr>
              <p:nvPr/>
            </p:nvSpPr>
            <p:spPr bwMode="auto">
              <a:xfrm rot="15853044" flipH="1">
                <a:off x="4500" y="3762"/>
                <a:ext cx="86" cy="89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en-US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3" name="文字方塊 2"/>
            <p:cNvSpPr txBox="1"/>
            <p:nvPr/>
          </p:nvSpPr>
          <p:spPr>
            <a:xfrm rot="184184">
              <a:off x="8368212" y="1319200"/>
              <a:ext cx="315138" cy="325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bg1"/>
                  </a:solidFill>
                </a:rPr>
                <a:t>R</a:t>
              </a:r>
              <a:endParaRPr lang="zh-TW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5" name="直線單箭頭接點 134"/>
          <p:cNvCxnSpPr>
            <a:stCxn id="23" idx="3"/>
            <a:endCxn id="18" idx="1"/>
          </p:cNvCxnSpPr>
          <p:nvPr/>
        </p:nvCxnSpPr>
        <p:spPr>
          <a:xfrm flipV="1">
            <a:off x="4962007" y="4921543"/>
            <a:ext cx="762121" cy="135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橢圓形圖說文字 56"/>
          <p:cNvSpPr/>
          <p:nvPr/>
        </p:nvSpPr>
        <p:spPr>
          <a:xfrm>
            <a:off x="8367575" y="3770111"/>
            <a:ext cx="504256" cy="449667"/>
          </a:xfrm>
          <a:prstGeom prst="wedgeEllipseCallout">
            <a:avLst>
              <a:gd name="adj1" fmla="val -19223"/>
              <a:gd name="adj2" fmla="val 74716"/>
            </a:avLst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TA</a:t>
            </a:r>
            <a:endParaRPr lang="zh-TW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pic>
        <p:nvPicPr>
          <p:cNvPr id="1028" name="Picture 4" descr="「webex」的圖片搜尋結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t="19279" r="16611" b="18414"/>
          <a:stretch/>
        </p:blipFill>
        <p:spPr bwMode="auto">
          <a:xfrm>
            <a:off x="634566" y="598165"/>
            <a:ext cx="1076997" cy="100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6" name="直線單箭頭接點 165"/>
          <p:cNvCxnSpPr>
            <a:stCxn id="159" idx="3"/>
            <a:endCxn id="6" idx="1"/>
          </p:cNvCxnSpPr>
          <p:nvPr/>
        </p:nvCxnSpPr>
        <p:spPr>
          <a:xfrm>
            <a:off x="2014822" y="2006835"/>
            <a:ext cx="727498" cy="81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「google hangouts meet icon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9" y="2307532"/>
            <a:ext cx="1542265" cy="123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橢圓形圖說文字 182"/>
          <p:cNvSpPr/>
          <p:nvPr/>
        </p:nvSpPr>
        <p:spPr>
          <a:xfrm>
            <a:off x="2541722" y="2348880"/>
            <a:ext cx="704801" cy="678676"/>
          </a:xfrm>
          <a:prstGeom prst="wedgeEllipseCallout">
            <a:avLst>
              <a:gd name="adj1" fmla="val 68385"/>
              <a:gd name="adj2" fmla="val -26018"/>
            </a:avLst>
          </a:prstGeom>
          <a:solidFill>
            <a:schemeClr val="bg1"/>
          </a:solidFill>
          <a:ln w="63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1600" dirty="0" smtClean="0">
                <a:solidFill>
                  <a:srgbClr val="66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上課</a:t>
            </a:r>
            <a:endParaRPr lang="en-US" altLang="zh-TW" sz="1600" dirty="0" smtClean="0">
              <a:solidFill>
                <a:srgbClr val="6600CC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600" dirty="0" smtClean="0">
                <a:solidFill>
                  <a:srgbClr val="66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錄影</a:t>
            </a:r>
            <a:endParaRPr lang="zh-TW" altLang="en-US" sz="1600" dirty="0">
              <a:solidFill>
                <a:srgbClr val="6600CC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76" name="文字方塊 175"/>
          <p:cNvSpPr txBox="1"/>
          <p:nvPr/>
        </p:nvSpPr>
        <p:spPr>
          <a:xfrm>
            <a:off x="5114829" y="1194818"/>
            <a:ext cx="1176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Pre-recording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文字方塊 185"/>
          <p:cNvSpPr txBox="1"/>
          <p:nvPr/>
        </p:nvSpPr>
        <p:spPr>
          <a:xfrm>
            <a:off x="2332910" y="1194818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文字方塊 186"/>
          <p:cNvSpPr txBox="1"/>
          <p:nvPr/>
        </p:nvSpPr>
        <p:spPr>
          <a:xfrm>
            <a:off x="3798708" y="33390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文字方塊 187"/>
          <p:cNvSpPr txBox="1"/>
          <p:nvPr/>
        </p:nvSpPr>
        <p:spPr>
          <a:xfrm>
            <a:off x="5114829" y="3259888"/>
            <a:ext cx="20409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teaching materials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文字方塊 188"/>
          <p:cNvSpPr txBox="1"/>
          <p:nvPr/>
        </p:nvSpPr>
        <p:spPr>
          <a:xfrm>
            <a:off x="395454" y="275024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On-line conference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文字方塊 189"/>
          <p:cNvSpPr txBox="1"/>
          <p:nvPr/>
        </p:nvSpPr>
        <p:spPr>
          <a:xfrm>
            <a:off x="3585766" y="6475846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Remote students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文字方塊 190"/>
          <p:cNvSpPr txBox="1"/>
          <p:nvPr/>
        </p:nvSpPr>
        <p:spPr>
          <a:xfrm>
            <a:off x="7715080" y="135986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 smtClean="0">
                <a:latin typeface="Arial" panose="020B0604020202020204" pitchFamily="34" charset="0"/>
                <a:ea typeface="華康中黑體(P)" panose="02010600010101010101" pitchFamily="2" charset="-120"/>
                <a:cs typeface="Arial" panose="020B0604020202020204" pitchFamily="34" charset="0"/>
              </a:rPr>
              <a:t>教學發展中心</a:t>
            </a:r>
            <a:endParaRPr lang="en-US" altLang="zh-TW" sz="1600" dirty="0" smtClean="0">
              <a:latin typeface="Arial" panose="020B0604020202020204" pitchFamily="34" charset="0"/>
              <a:ea typeface="華康中黑體(P)" panose="02010600010101010101" pitchFamily="2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1600" dirty="0" err="1" smtClean="0">
                <a:latin typeface="Arial" panose="020B0604020202020204" pitchFamily="34" charset="0"/>
                <a:ea typeface="華康中黑體(P)" panose="02010600010101010101" pitchFamily="2" charset="-120"/>
                <a:cs typeface="Arial" panose="020B0604020202020204" pitchFamily="34" charset="0"/>
              </a:rPr>
              <a:t>CTLD</a:t>
            </a:r>
            <a:endParaRPr lang="zh-TW" altLang="en-US" sz="1600" dirty="0">
              <a:latin typeface="Arial" panose="020B0604020202020204" pitchFamily="34" charset="0"/>
              <a:ea typeface="華康中黑體(P)" panose="02010600010101010101" pitchFamily="2" charset="-120"/>
              <a:cs typeface="Arial" panose="020B0604020202020204" pitchFamily="34" charset="0"/>
            </a:endParaRPr>
          </a:p>
        </p:txBody>
      </p:sp>
      <p:sp>
        <p:nvSpPr>
          <p:cNvPr id="192" name="文字方塊 191"/>
          <p:cNvSpPr txBox="1"/>
          <p:nvPr/>
        </p:nvSpPr>
        <p:spPr>
          <a:xfrm>
            <a:off x="7155772" y="5541510"/>
            <a:ext cx="152798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On-line discussion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文字方塊 192"/>
          <p:cNvSpPr txBox="1"/>
          <p:nvPr/>
        </p:nvSpPr>
        <p:spPr>
          <a:xfrm>
            <a:off x="8097994" y="5026921"/>
            <a:ext cx="67358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</a:p>
          <a:p>
            <a:pPr>
              <a:lnSpc>
                <a:spcPct val="90000"/>
              </a:lnSpc>
            </a:pP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611560" y="3645024"/>
            <a:ext cx="24945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(1) </a:t>
            </a:r>
            <a:r>
              <a:rPr lang="zh-TW" altLang="en-US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排好</a:t>
            </a:r>
            <a:r>
              <a:rPr lang="zh-TW" altLang="en-US" sz="24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每週進度</a:t>
            </a:r>
            <a:endParaRPr lang="en-US" altLang="zh-TW" sz="2400" u="sng" dirty="0" smtClean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(2) </a:t>
            </a:r>
            <a:r>
              <a:rPr lang="zh-TW" altLang="en-US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定時</a:t>
            </a:r>
            <a:r>
              <a:rPr lang="zh-TW" altLang="en-US" sz="24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線上討論</a:t>
            </a:r>
            <a:endParaRPr lang="en-US" altLang="zh-TW" sz="2400" u="sng" dirty="0" smtClean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(3) </a:t>
            </a:r>
            <a:r>
              <a:rPr lang="zh-TW" altLang="en-US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準時</a:t>
            </a:r>
            <a:r>
              <a:rPr lang="zh-TW" altLang="en-US" sz="24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繳交報告</a:t>
            </a:r>
            <a:endParaRPr lang="en-US" altLang="zh-TW" sz="2400" u="sng" dirty="0" smtClean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(4) </a:t>
            </a:r>
            <a:r>
              <a:rPr lang="zh-TW" altLang="en-US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成績</a:t>
            </a:r>
            <a:r>
              <a:rPr lang="zh-TW" altLang="en-US" sz="24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評量方式</a:t>
            </a:r>
            <a:endParaRPr lang="en-US" altLang="zh-TW" sz="2400" u="sng" dirty="0" smtClean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(5) </a:t>
            </a:r>
            <a:r>
              <a:rPr lang="zh-TW" altLang="en-US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保留</a:t>
            </a:r>
            <a:r>
              <a:rPr lang="zh-TW" altLang="en-US" sz="24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上課記錄</a:t>
            </a:r>
            <a:endParaRPr lang="en-US" altLang="zh-TW" sz="2400" u="sng" dirty="0" smtClean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95" name="文字方塊 194"/>
          <p:cNvSpPr txBox="1"/>
          <p:nvPr/>
        </p:nvSpPr>
        <p:spPr>
          <a:xfrm>
            <a:off x="668467" y="5553703"/>
            <a:ext cx="227017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Weekly schedule</a:t>
            </a:r>
          </a:p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On-line discussion</a:t>
            </a:r>
          </a:p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Scheduled Reports</a:t>
            </a:r>
          </a:p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 Grading rubrics </a:t>
            </a:r>
          </a:p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 Keep all teaching records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文字方塊 195"/>
          <p:cNvSpPr txBox="1"/>
          <p:nvPr/>
        </p:nvSpPr>
        <p:spPr>
          <a:xfrm>
            <a:off x="6363796" y="241680"/>
            <a:ext cx="150714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number</a:t>
            </a:r>
          </a:p>
          <a:p>
            <a:pPr>
              <a:lnSpc>
                <a:spcPct val="90000"/>
              </a:lnSpc>
            </a:pP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conditions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6992143" y="5885319"/>
            <a:ext cx="1723549" cy="830997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強烈建議保</a:t>
            </a:r>
            <a:endParaRPr lang="en-US" altLang="zh-TW" sz="2400" dirty="0" smtClean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留</a:t>
            </a:r>
            <a:r>
              <a:rPr lang="zh-TW" altLang="en-US" sz="2400" u="sng" dirty="0" smtClean="0">
                <a:solidFill>
                  <a:srgbClr val="FFFF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實體考試</a:t>
            </a:r>
            <a:endParaRPr lang="en-US" altLang="zh-TW" sz="2400" u="sng" dirty="0" smtClean="0">
              <a:solidFill>
                <a:srgbClr val="FFFF0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213175" y="3718625"/>
            <a:ext cx="4154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遠</a:t>
            </a:r>
            <a:endParaRPr lang="en-US" altLang="zh-TW" dirty="0" smtClean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距</a:t>
            </a:r>
            <a:endParaRPr lang="en-US" altLang="zh-TW" dirty="0" smtClean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上</a:t>
            </a:r>
            <a:endParaRPr lang="en-US" altLang="zh-TW" dirty="0" smtClean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課</a:t>
            </a:r>
            <a:endParaRPr lang="en-US" altLang="zh-TW" dirty="0" smtClean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形</a:t>
            </a:r>
            <a:endParaRPr lang="en-US" altLang="zh-TW" dirty="0" smtClean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式</a:t>
            </a:r>
            <a:endParaRPr lang="zh-TW" altLang="en-US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5342368" y="6338378"/>
            <a:ext cx="166103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zh-TW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Strongly suggestion </a:t>
            </a:r>
          </a:p>
          <a:p>
            <a:pPr algn="r">
              <a:lnSpc>
                <a:spcPct val="90000"/>
              </a:lnSpc>
            </a:pPr>
            <a:r>
              <a:rPr lang="en-US" altLang="zh-TW" sz="1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keeping exam</a:t>
            </a:r>
            <a:endParaRPr lang="zh-TW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文字方塊 131"/>
          <p:cNvSpPr txBox="1"/>
          <p:nvPr/>
        </p:nvSpPr>
        <p:spPr>
          <a:xfrm>
            <a:off x="7003400" y="2739662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TA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Microsoft Teams Integration | Stormboar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3" y="1287704"/>
            <a:ext cx="1472382" cy="14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75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25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30" grpId="0" animBg="1"/>
      <p:bldP spid="5" grpId="0" animBg="1"/>
      <p:bldP spid="6" grpId="0" animBg="1"/>
      <p:bldP spid="7" grpId="0" animBg="1"/>
      <p:bldP spid="18" grpId="0" animBg="1"/>
      <p:bldP spid="23" grpId="0" animBg="1"/>
      <p:bldP spid="42" grpId="0" animBg="1"/>
      <p:bldP spid="2" grpId="0" animBg="1"/>
      <p:bldP spid="36" grpId="0" animBg="1"/>
      <p:bldP spid="56" grpId="0" animBg="1"/>
      <p:bldP spid="51" grpId="0" animBg="1"/>
      <p:bldP spid="15" grpId="0" animBg="1"/>
      <p:bldP spid="38" grpId="0" animBg="1"/>
      <p:bldP spid="39" grpId="0" animBg="1"/>
      <p:bldP spid="63" grpId="0" animBg="1"/>
      <p:bldP spid="53" grpId="0" animBg="1"/>
      <p:bldP spid="40" grpId="0" animBg="1"/>
      <p:bldP spid="41" grpId="0" animBg="1"/>
      <p:bldP spid="57" grpId="0" animBg="1"/>
      <p:bldP spid="183" grpId="0" animBg="1"/>
      <p:bldP spid="176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 uiExpand="1" build="p"/>
      <p:bldP spid="195" grpId="0" uiExpand="1" build="p"/>
      <p:bldP spid="196" grpId="0"/>
      <p:bldP spid="130" grpId="0" uiExpand="1" animBg="1"/>
      <p:bldP spid="133" grpId="0"/>
      <p:bldP spid="131" grpId="0"/>
      <p:bldP spid="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41368"/>
              </p:ext>
            </p:extLst>
          </p:nvPr>
        </p:nvGraphicFramePr>
        <p:xfrm>
          <a:off x="143508" y="692696"/>
          <a:ext cx="8856984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108">
                  <a:extLst>
                    <a:ext uri="{9D8B030D-6E8A-4147-A177-3AD203B41FA5}">
                      <a16:colId xmlns="" xmlns:a16="http://schemas.microsoft.com/office/drawing/2014/main" val="3062953039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3370007426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132973547"/>
                    </a:ext>
                  </a:extLst>
                </a:gridCol>
                <a:gridCol w="4356484">
                  <a:extLst>
                    <a:ext uri="{9D8B030D-6E8A-4147-A177-3AD203B41FA5}">
                      <a16:colId xmlns="" xmlns:a16="http://schemas.microsoft.com/office/drawing/2014/main" val="2390374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方法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執行方式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監考方法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solidFill>
                            <a:schemeClr val="tx1"/>
                          </a:solidFill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執行說明</a:t>
                      </a:r>
                      <a:endParaRPr lang="zh-TW" altLang="en-US" sz="2800" b="0" dirty="0">
                        <a:solidFill>
                          <a:schemeClr val="tx1"/>
                        </a:solidFill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8963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實體考試</a:t>
                      </a:r>
                      <a:endParaRPr lang="zh-TW" alt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教室現場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上課結束後擇日赴校應考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969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實體考試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代理監考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請遠端學校教師代理監考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320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實體考試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手機監考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以手機即時監控考試過程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1677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哲學小論文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榮譽考試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Open book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 加 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Baccalaureate 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高考模式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3529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VISTA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授權監考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遠端合作學校教師自行經營課程評分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664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err="1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VILTA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線上評分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課程 </a:t>
                      </a:r>
                      <a:r>
                        <a:rPr lang="en-US" altLang="zh-TW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TA</a:t>
                      </a:r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 經由線上討論平台即時評分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100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sz="24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混合模式</a:t>
                      </a:r>
                      <a:endParaRPr lang="zh-TW" altLang="en-US" sz="24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混合採用上述任何元素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0945238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63130" y="4419613"/>
            <a:ext cx="879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 VISTA: Virtual Instruction and </a:t>
            </a:r>
            <a:r>
              <a:rPr lang="en-US" altLang="zh-TW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</a:t>
            </a:r>
            <a:r>
              <a:rPr lang="en-US" altLang="zh-TW" b="1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Teaching in Action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數位教材 →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助教實體討論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遠距課程的最終評量方法</a:t>
            </a:r>
            <a:endParaRPr lang="zh-TW" altLang="en-US" sz="3200" dirty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3130" y="4708349"/>
            <a:ext cx="880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VILTA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Virtual Instruction and </a:t>
            </a:r>
            <a:r>
              <a:rPr lang="en-US" altLang="zh-TW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</a:t>
            </a:r>
            <a:r>
              <a:rPr lang="en-US" altLang="zh-TW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Teaching in Action (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數位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教材 →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助教線上討論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3659" y="6203549"/>
            <a:ext cx="873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遠距教學品質取決於 </a:t>
            </a:r>
            <a:r>
              <a:rPr lang="en-US" altLang="zh-TW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TA</a:t>
            </a:r>
            <a:r>
              <a:rPr lang="zh-TW" altLang="en-US" sz="3200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zh-TW" altLang="en-US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能否</a:t>
            </a:r>
            <a:r>
              <a:rPr lang="zh-TW" altLang="en-US" sz="3200" u="sng" dirty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盯</a:t>
            </a:r>
            <a:r>
              <a:rPr lang="zh-TW" altLang="en-US" sz="32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緊學生</a:t>
            </a:r>
            <a:r>
              <a:rPr lang="zh-TW" altLang="en-US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學習進度</a:t>
            </a:r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3663" y="5647477"/>
            <a:ext cx="8736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遠距授課應走向</a:t>
            </a:r>
            <a:r>
              <a:rPr lang="zh-TW" altLang="en-US" sz="32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翻轉教學</a:t>
            </a:r>
            <a:r>
              <a:rPr lang="zh-TW" altLang="en-US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並以 </a:t>
            </a:r>
            <a:r>
              <a:rPr lang="en-US" altLang="zh-TW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TA</a:t>
            </a:r>
            <a:r>
              <a:rPr lang="zh-TW" altLang="en-US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 帶領線上討論</a:t>
            </a:r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fld id="{87FDB84A-C173-4312-8CED-DE50E42C9AB0}" type="slidenum">
              <a:rPr lang="en-US" altLang="zh-TW" sz="2000">
                <a:latin typeface="Arial" panose="020B0604020202020204" pitchFamily="34" charset="0"/>
                <a:ea typeface="華康超明體(P)" panose="02010600010101010101" pitchFamily="2" charset="-120"/>
                <a:cs typeface="Arial" panose="020B0604020202020204" pitchFamily="34" charset="0"/>
              </a:rPr>
              <a:pPr algn="ctr"/>
              <a:t>5</a:t>
            </a:fld>
            <a:endParaRPr lang="en-US" altLang="zh-TW" sz="2000" dirty="0">
              <a:latin typeface="Arial" panose="020B0604020202020204" pitchFamily="34" charset="0"/>
              <a:ea typeface="華康超明體(P)" panose="02010600010101010101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圖片 9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8" y="6190229"/>
            <a:ext cx="605850" cy="60585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355044" y="3823283"/>
            <a:ext cx="2664339" cy="2664619"/>
            <a:chOff x="6619931" y="433194"/>
            <a:chExt cx="1656184" cy="1656358"/>
          </a:xfrm>
        </p:grpSpPr>
        <p:grpSp>
          <p:nvGrpSpPr>
            <p:cNvPr id="272" name="群組 271"/>
            <p:cNvGrpSpPr/>
            <p:nvPr/>
          </p:nvGrpSpPr>
          <p:grpSpPr>
            <a:xfrm>
              <a:off x="6619931" y="433194"/>
              <a:ext cx="1656184" cy="1656358"/>
              <a:chOff x="4953756" y="245048"/>
              <a:chExt cx="3735280" cy="3735672"/>
            </a:xfrm>
          </p:grpSpPr>
          <p:grpSp>
            <p:nvGrpSpPr>
              <p:cNvPr id="271" name="群組 270"/>
              <p:cNvGrpSpPr/>
              <p:nvPr/>
            </p:nvGrpSpPr>
            <p:grpSpPr>
              <a:xfrm>
                <a:off x="4953756" y="245048"/>
                <a:ext cx="3735280" cy="3735672"/>
                <a:chOff x="4953756" y="245048"/>
                <a:chExt cx="3735280" cy="3735672"/>
              </a:xfrm>
            </p:grpSpPr>
            <p:grpSp>
              <p:nvGrpSpPr>
                <p:cNvPr id="78" name="群組 77"/>
                <p:cNvGrpSpPr/>
                <p:nvPr/>
              </p:nvGrpSpPr>
              <p:grpSpPr>
                <a:xfrm>
                  <a:off x="6540822" y="245048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74" name="手繪多邊形 73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手繪多邊形 65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手繪多邊形 70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08" name="群組 107"/>
                <p:cNvGrpSpPr/>
                <p:nvPr/>
              </p:nvGrpSpPr>
              <p:grpSpPr>
                <a:xfrm rot="20352776">
                  <a:off x="6095978" y="309275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09" name="手繪多邊形 108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" name="手繪多邊形 109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手繪多邊形 110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2" name="群組 111"/>
                <p:cNvGrpSpPr/>
                <p:nvPr/>
              </p:nvGrpSpPr>
              <p:grpSpPr>
                <a:xfrm rot="992972">
                  <a:off x="6952532" y="306290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13" name="手繪多邊形 112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" name="手繪多邊形 113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手繪多邊形 114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4" name="群組 143"/>
                <p:cNvGrpSpPr/>
                <p:nvPr/>
              </p:nvGrpSpPr>
              <p:grpSpPr>
                <a:xfrm rot="3151184">
                  <a:off x="7702357" y="798263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62" name="手繪多邊形 161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手繪多邊形 162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4" name="手繪多邊形 163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6" name="群組 145"/>
                <p:cNvGrpSpPr/>
                <p:nvPr/>
              </p:nvGrpSpPr>
              <p:grpSpPr>
                <a:xfrm rot="2157692">
                  <a:off x="7365392" y="496394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57" name="手繪多邊形 156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8" name="手繪多邊形 157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9" name="手繪多邊形 158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8" name="群組 147"/>
                <p:cNvGrpSpPr/>
                <p:nvPr/>
              </p:nvGrpSpPr>
              <p:grpSpPr>
                <a:xfrm rot="3962669">
                  <a:off x="7929702" y="1179817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52" name="手繪多邊形 151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3" name="手繪多邊形 152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手繪多邊形 153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5" name="群組 214"/>
                <p:cNvGrpSpPr/>
                <p:nvPr/>
              </p:nvGrpSpPr>
              <p:grpSpPr>
                <a:xfrm rot="9034385">
                  <a:off x="7201340" y="3087812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33" name="手繪多邊形 232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4" name="手繪多邊形 233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5" name="手繪多邊形 234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6" name="群組 215"/>
                <p:cNvGrpSpPr/>
                <p:nvPr/>
              </p:nvGrpSpPr>
              <p:grpSpPr>
                <a:xfrm rot="8172998">
                  <a:off x="7572444" y="2839043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30" name="手繪多邊形 229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1" name="手繪多邊形 230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2" name="手繪多邊形 231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8" name="群組 217"/>
                <p:cNvGrpSpPr/>
                <p:nvPr/>
              </p:nvGrpSpPr>
              <p:grpSpPr>
                <a:xfrm rot="10191235">
                  <a:off x="6766816" y="3208429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25" name="手繪多邊形 224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6" name="手繪多邊形 225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7" name="手繪多邊形 226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4" name="群組 193"/>
                <p:cNvGrpSpPr/>
                <p:nvPr/>
              </p:nvGrpSpPr>
              <p:grpSpPr>
                <a:xfrm rot="12296295">
                  <a:off x="5909681" y="3100246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12" name="手繪多邊形 211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3" name="手繪多邊形 212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4" name="手繪多邊形 213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6" name="群組 195"/>
                <p:cNvGrpSpPr/>
                <p:nvPr/>
              </p:nvGrpSpPr>
              <p:grpSpPr>
                <a:xfrm rot="11113630">
                  <a:off x="6337625" y="3237632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07" name="手繪多邊形 206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8" name="手繪多邊形 207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9" name="手繪多邊形 208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8" name="群組 197"/>
                <p:cNvGrpSpPr/>
                <p:nvPr/>
              </p:nvGrpSpPr>
              <p:grpSpPr>
                <a:xfrm rot="13235515">
                  <a:off x="5532463" y="2847297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02" name="手繪多邊形 201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3" name="手繪多邊形 202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4" name="手繪多邊形 203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3" name="群組 172"/>
                <p:cNvGrpSpPr/>
                <p:nvPr/>
              </p:nvGrpSpPr>
              <p:grpSpPr>
                <a:xfrm rot="15299093">
                  <a:off x="5087900" y="2062382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91" name="手繪多邊形 190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2" name="手繪多邊形 191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" name="手繪多邊形 192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4" name="群組 173"/>
                <p:cNvGrpSpPr/>
                <p:nvPr/>
              </p:nvGrpSpPr>
              <p:grpSpPr>
                <a:xfrm rot="14230564">
                  <a:off x="5256617" y="2478037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88" name="手繪多邊形 187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9" name="手繪多邊形 188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0" name="手繪多邊形 189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6" name="群組 175"/>
                <p:cNvGrpSpPr/>
                <p:nvPr/>
              </p:nvGrpSpPr>
              <p:grpSpPr>
                <a:xfrm rot="16323523">
                  <a:off x="5071500" y="1651028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83" name="手繪多邊形 182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4" name="手繪多邊形 183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" name="手繪多邊形 184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7" name="群組 236"/>
                <p:cNvGrpSpPr/>
                <p:nvPr/>
              </p:nvGrpSpPr>
              <p:grpSpPr>
                <a:xfrm rot="6174436">
                  <a:off x="8014881" y="2054386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55" name="手繪多邊形 254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6" name="手繪多邊形 255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7" name="手繪多邊形 256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8" name="群組 237"/>
                <p:cNvGrpSpPr/>
                <p:nvPr/>
              </p:nvGrpSpPr>
              <p:grpSpPr>
                <a:xfrm rot="5062219">
                  <a:off x="8063692" y="1626685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52" name="手繪多邊形 251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3" name="手繪多邊形 252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4" name="手繪多邊形 253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40" name="群組 239"/>
                <p:cNvGrpSpPr/>
                <p:nvPr/>
              </p:nvGrpSpPr>
              <p:grpSpPr>
                <a:xfrm rot="7220138">
                  <a:off x="7861182" y="2476424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247" name="手繪多邊形 246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8" name="手繪多邊形 247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9" name="手繪多邊形 248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2" name="群組 121"/>
                <p:cNvGrpSpPr/>
                <p:nvPr/>
              </p:nvGrpSpPr>
              <p:grpSpPr>
                <a:xfrm rot="18273531">
                  <a:off x="5368343" y="819233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40" name="手繪多邊形 139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手繪多邊形 140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手繪多邊形 141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4" name="群組 123"/>
                <p:cNvGrpSpPr/>
                <p:nvPr/>
              </p:nvGrpSpPr>
              <p:grpSpPr>
                <a:xfrm rot="17412144">
                  <a:off x="5161084" y="1209066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35" name="手繪多邊形 134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6" name="手繪多邊形 135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手繪多邊形 136"/>
                  <p:cNvSpPr/>
                  <p:nvPr/>
                </p:nvSpPr>
                <p:spPr>
                  <a:xfrm flipH="1">
                    <a:off x="6786562" y="287960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6" name="群組 125"/>
                <p:cNvGrpSpPr/>
                <p:nvPr/>
              </p:nvGrpSpPr>
              <p:grpSpPr>
                <a:xfrm rot="19266503">
                  <a:off x="5695781" y="513348"/>
                  <a:ext cx="507600" cy="743088"/>
                  <a:chOff x="6540822" y="245048"/>
                  <a:chExt cx="507600" cy="743088"/>
                </a:xfrm>
              </p:grpSpPr>
              <p:sp>
                <p:nvSpPr>
                  <p:cNvPr id="130" name="手繪多邊形 129"/>
                  <p:cNvSpPr/>
                  <p:nvPr/>
                </p:nvSpPr>
                <p:spPr>
                  <a:xfrm flipH="1">
                    <a:off x="6689050" y="245048"/>
                    <a:ext cx="213627" cy="743088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352821 w 370397"/>
                      <a:gd name="connsiteY0" fmla="*/ 938772 h 972126"/>
                      <a:gd name="connsiteX1" fmla="*/ 350549 w 370397"/>
                      <a:gd name="connsiteY1" fmla="*/ 162137 h 972126"/>
                      <a:gd name="connsiteX2" fmla="*/ 182931 w 370397"/>
                      <a:gd name="connsiteY2" fmla="*/ 38263 h 972126"/>
                      <a:gd name="connsiteX3" fmla="*/ 36448 w 370397"/>
                      <a:gd name="connsiteY3" fmla="*/ 120833 h 972126"/>
                      <a:gd name="connsiteX4" fmla="*/ 75438 w 370397"/>
                      <a:gd name="connsiteY4" fmla="*/ 381335 h 972126"/>
                      <a:gd name="connsiteX5" fmla="*/ 87536 w 370397"/>
                      <a:gd name="connsiteY5" fmla="*/ 965801 h 972126"/>
                      <a:gd name="connsiteX6" fmla="*/ 352821 w 370397"/>
                      <a:gd name="connsiteY6" fmla="*/ 938772 h 972126"/>
                      <a:gd name="connsiteX0" fmla="*/ 352819 w 370395"/>
                      <a:gd name="connsiteY0" fmla="*/ 938772 h 972126"/>
                      <a:gd name="connsiteX1" fmla="*/ 350547 w 370395"/>
                      <a:gd name="connsiteY1" fmla="*/ 162137 h 972126"/>
                      <a:gd name="connsiteX2" fmla="*/ 182929 w 370395"/>
                      <a:gd name="connsiteY2" fmla="*/ 38263 h 972126"/>
                      <a:gd name="connsiteX3" fmla="*/ 36446 w 370395"/>
                      <a:gd name="connsiteY3" fmla="*/ 120833 h 972126"/>
                      <a:gd name="connsiteX4" fmla="*/ 36445 w 370395"/>
                      <a:gd name="connsiteY4" fmla="*/ 321508 h 972126"/>
                      <a:gd name="connsiteX5" fmla="*/ 87534 w 370395"/>
                      <a:gd name="connsiteY5" fmla="*/ 965801 h 972126"/>
                      <a:gd name="connsiteX6" fmla="*/ 352819 w 370395"/>
                      <a:gd name="connsiteY6" fmla="*/ 938772 h 972126"/>
                      <a:gd name="connsiteX0" fmla="*/ 362606 w 380182"/>
                      <a:gd name="connsiteY0" fmla="*/ 938772 h 1030194"/>
                      <a:gd name="connsiteX1" fmla="*/ 360334 w 380182"/>
                      <a:gd name="connsiteY1" fmla="*/ 162137 h 1030194"/>
                      <a:gd name="connsiteX2" fmla="*/ 192716 w 380182"/>
                      <a:gd name="connsiteY2" fmla="*/ 38263 h 1030194"/>
                      <a:gd name="connsiteX3" fmla="*/ 46233 w 380182"/>
                      <a:gd name="connsiteY3" fmla="*/ 120833 h 1030194"/>
                      <a:gd name="connsiteX4" fmla="*/ 46232 w 380182"/>
                      <a:gd name="connsiteY4" fmla="*/ 321508 h 1030194"/>
                      <a:gd name="connsiteX5" fmla="*/ 46231 w 380182"/>
                      <a:gd name="connsiteY5" fmla="*/ 1023869 h 1030194"/>
                      <a:gd name="connsiteX6" fmla="*/ 362606 w 380182"/>
                      <a:gd name="connsiteY6" fmla="*/ 938772 h 1030194"/>
                      <a:gd name="connsiteX0" fmla="*/ 299886 w 380180"/>
                      <a:gd name="connsiteY0" fmla="*/ 1006413 h 1033707"/>
                      <a:gd name="connsiteX1" fmla="*/ 360332 w 380180"/>
                      <a:gd name="connsiteY1" fmla="*/ 162137 h 1033707"/>
                      <a:gd name="connsiteX2" fmla="*/ 192714 w 380180"/>
                      <a:gd name="connsiteY2" fmla="*/ 38263 h 1033707"/>
                      <a:gd name="connsiteX3" fmla="*/ 46231 w 380180"/>
                      <a:gd name="connsiteY3" fmla="*/ 120833 h 1033707"/>
                      <a:gd name="connsiteX4" fmla="*/ 46230 w 380180"/>
                      <a:gd name="connsiteY4" fmla="*/ 321508 h 1033707"/>
                      <a:gd name="connsiteX5" fmla="*/ 46229 w 380180"/>
                      <a:gd name="connsiteY5" fmla="*/ 1023869 h 1033707"/>
                      <a:gd name="connsiteX6" fmla="*/ 299886 w 380180"/>
                      <a:gd name="connsiteY6" fmla="*/ 1006413 h 1033707"/>
                      <a:gd name="connsiteX0" fmla="*/ 299888 w 351794"/>
                      <a:gd name="connsiteY0" fmla="*/ 1006413 h 1033707"/>
                      <a:gd name="connsiteX1" fmla="*/ 331946 w 351794"/>
                      <a:gd name="connsiteY1" fmla="*/ 342316 h 1033707"/>
                      <a:gd name="connsiteX2" fmla="*/ 192716 w 351794"/>
                      <a:gd name="connsiteY2" fmla="*/ 38263 h 1033707"/>
                      <a:gd name="connsiteX3" fmla="*/ 46233 w 351794"/>
                      <a:gd name="connsiteY3" fmla="*/ 120833 h 1033707"/>
                      <a:gd name="connsiteX4" fmla="*/ 46232 w 351794"/>
                      <a:gd name="connsiteY4" fmla="*/ 321508 h 1033707"/>
                      <a:gd name="connsiteX5" fmla="*/ 46231 w 351794"/>
                      <a:gd name="connsiteY5" fmla="*/ 1023869 h 1033707"/>
                      <a:gd name="connsiteX6" fmla="*/ 299888 w 351794"/>
                      <a:gd name="connsiteY6" fmla="*/ 1006413 h 1033707"/>
                      <a:gd name="connsiteX0" fmla="*/ 299886 w 331944"/>
                      <a:gd name="connsiteY0" fmla="*/ 1006413 h 1033707"/>
                      <a:gd name="connsiteX1" fmla="*/ 331944 w 331944"/>
                      <a:gd name="connsiteY1" fmla="*/ 342316 h 1033707"/>
                      <a:gd name="connsiteX2" fmla="*/ 192714 w 331944"/>
                      <a:gd name="connsiteY2" fmla="*/ 38263 h 1033707"/>
                      <a:gd name="connsiteX3" fmla="*/ 46231 w 331944"/>
                      <a:gd name="connsiteY3" fmla="*/ 120833 h 1033707"/>
                      <a:gd name="connsiteX4" fmla="*/ 46230 w 331944"/>
                      <a:gd name="connsiteY4" fmla="*/ 321508 h 1033707"/>
                      <a:gd name="connsiteX5" fmla="*/ 46229 w 331944"/>
                      <a:gd name="connsiteY5" fmla="*/ 1023869 h 1033707"/>
                      <a:gd name="connsiteX6" fmla="*/ 299886 w 331944"/>
                      <a:gd name="connsiteY6" fmla="*/ 1006413 h 1033707"/>
                      <a:gd name="connsiteX0" fmla="*/ 299888 w 353467"/>
                      <a:gd name="connsiteY0" fmla="*/ 1006413 h 1033707"/>
                      <a:gd name="connsiteX1" fmla="*/ 331946 w 353467"/>
                      <a:gd name="connsiteY1" fmla="*/ 342316 h 1033707"/>
                      <a:gd name="connsiteX2" fmla="*/ 192716 w 353467"/>
                      <a:gd name="connsiteY2" fmla="*/ 38263 h 1033707"/>
                      <a:gd name="connsiteX3" fmla="*/ 46233 w 353467"/>
                      <a:gd name="connsiteY3" fmla="*/ 120833 h 1033707"/>
                      <a:gd name="connsiteX4" fmla="*/ 46232 w 353467"/>
                      <a:gd name="connsiteY4" fmla="*/ 321508 h 1033707"/>
                      <a:gd name="connsiteX5" fmla="*/ 46231 w 353467"/>
                      <a:gd name="connsiteY5" fmla="*/ 1023869 h 1033707"/>
                      <a:gd name="connsiteX6" fmla="*/ 299888 w 353467"/>
                      <a:gd name="connsiteY6" fmla="*/ 1006413 h 1033707"/>
                      <a:gd name="connsiteX0" fmla="*/ 299886 w 373809"/>
                      <a:gd name="connsiteY0" fmla="*/ 991343 h 1018637"/>
                      <a:gd name="connsiteX1" fmla="*/ 331944 w 373809"/>
                      <a:gd name="connsiteY1" fmla="*/ 327246 h 1018637"/>
                      <a:gd name="connsiteX2" fmla="*/ 273662 w 373809"/>
                      <a:gd name="connsiteY2" fmla="*/ 38263 h 1018637"/>
                      <a:gd name="connsiteX3" fmla="*/ 46231 w 373809"/>
                      <a:gd name="connsiteY3" fmla="*/ 105763 h 1018637"/>
                      <a:gd name="connsiteX4" fmla="*/ 46230 w 373809"/>
                      <a:gd name="connsiteY4" fmla="*/ 306438 h 1018637"/>
                      <a:gd name="connsiteX5" fmla="*/ 46229 w 373809"/>
                      <a:gd name="connsiteY5" fmla="*/ 1008799 h 1018637"/>
                      <a:gd name="connsiteX6" fmla="*/ 299886 w 373809"/>
                      <a:gd name="connsiteY6" fmla="*/ 991343 h 1018637"/>
                      <a:gd name="connsiteX0" fmla="*/ 299888 w 373809"/>
                      <a:gd name="connsiteY0" fmla="*/ 997457 h 1024751"/>
                      <a:gd name="connsiteX1" fmla="*/ 331946 w 373809"/>
                      <a:gd name="connsiteY1" fmla="*/ 333360 h 1024751"/>
                      <a:gd name="connsiteX2" fmla="*/ 273664 w 373809"/>
                      <a:gd name="connsiteY2" fmla="*/ 44377 h 1024751"/>
                      <a:gd name="connsiteX3" fmla="*/ 86512 w 373809"/>
                      <a:gd name="connsiteY3" fmla="*/ 99607 h 1024751"/>
                      <a:gd name="connsiteX4" fmla="*/ 46232 w 373809"/>
                      <a:gd name="connsiteY4" fmla="*/ 312552 h 1024751"/>
                      <a:gd name="connsiteX5" fmla="*/ 46231 w 373809"/>
                      <a:gd name="connsiteY5" fmla="*/ 1014913 h 1024751"/>
                      <a:gd name="connsiteX6" fmla="*/ 299888 w 373809"/>
                      <a:gd name="connsiteY6" fmla="*/ 997457 h 1024751"/>
                      <a:gd name="connsiteX0" fmla="*/ 299886 w 373809"/>
                      <a:gd name="connsiteY0" fmla="*/ 1016363 h 1043657"/>
                      <a:gd name="connsiteX1" fmla="*/ 331944 w 373809"/>
                      <a:gd name="connsiteY1" fmla="*/ 352266 h 1043657"/>
                      <a:gd name="connsiteX2" fmla="*/ 273662 w 373809"/>
                      <a:gd name="connsiteY2" fmla="*/ 63283 h 1043657"/>
                      <a:gd name="connsiteX3" fmla="*/ 93455 w 373809"/>
                      <a:gd name="connsiteY3" fmla="*/ 99607 h 1043657"/>
                      <a:gd name="connsiteX4" fmla="*/ 46230 w 373809"/>
                      <a:gd name="connsiteY4" fmla="*/ 331458 h 1043657"/>
                      <a:gd name="connsiteX5" fmla="*/ 46229 w 373809"/>
                      <a:gd name="connsiteY5" fmla="*/ 1033819 h 1043657"/>
                      <a:gd name="connsiteX6" fmla="*/ 299886 w 373809"/>
                      <a:gd name="connsiteY6" fmla="*/ 1016363 h 1043657"/>
                      <a:gd name="connsiteX0" fmla="*/ 299888 w 373809"/>
                      <a:gd name="connsiteY0" fmla="*/ 1035269 h 1062563"/>
                      <a:gd name="connsiteX1" fmla="*/ 331946 w 373809"/>
                      <a:gd name="connsiteY1" fmla="*/ 371172 h 1062563"/>
                      <a:gd name="connsiteX2" fmla="*/ 273664 w 373809"/>
                      <a:gd name="connsiteY2" fmla="*/ 82189 h 1062563"/>
                      <a:gd name="connsiteX3" fmla="*/ 92068 w 373809"/>
                      <a:gd name="connsiteY3" fmla="*/ 99607 h 1062563"/>
                      <a:gd name="connsiteX4" fmla="*/ 46232 w 373809"/>
                      <a:gd name="connsiteY4" fmla="*/ 350364 h 1062563"/>
                      <a:gd name="connsiteX5" fmla="*/ 46231 w 373809"/>
                      <a:gd name="connsiteY5" fmla="*/ 1052725 h 1062563"/>
                      <a:gd name="connsiteX6" fmla="*/ 299888 w 373809"/>
                      <a:gd name="connsiteY6" fmla="*/ 1035269 h 1062563"/>
                      <a:gd name="connsiteX0" fmla="*/ 299886 w 373809"/>
                      <a:gd name="connsiteY0" fmla="*/ 1003296 h 1030590"/>
                      <a:gd name="connsiteX1" fmla="*/ 331944 w 373809"/>
                      <a:gd name="connsiteY1" fmla="*/ 339199 h 1030590"/>
                      <a:gd name="connsiteX2" fmla="*/ 273662 w 373809"/>
                      <a:gd name="connsiteY2" fmla="*/ 50216 h 1030590"/>
                      <a:gd name="connsiteX3" fmla="*/ 92066 w 373809"/>
                      <a:gd name="connsiteY3" fmla="*/ 67634 h 1030590"/>
                      <a:gd name="connsiteX4" fmla="*/ 46230 w 373809"/>
                      <a:gd name="connsiteY4" fmla="*/ 318391 h 1030590"/>
                      <a:gd name="connsiteX5" fmla="*/ 46229 w 373809"/>
                      <a:gd name="connsiteY5" fmla="*/ 1020752 h 1030590"/>
                      <a:gd name="connsiteX6" fmla="*/ 299886 w 373809"/>
                      <a:gd name="connsiteY6" fmla="*/ 1003296 h 1030590"/>
                      <a:gd name="connsiteX0" fmla="*/ 299888 w 373809"/>
                      <a:gd name="connsiteY0" fmla="*/ 1028839 h 1056133"/>
                      <a:gd name="connsiteX1" fmla="*/ 331946 w 373809"/>
                      <a:gd name="connsiteY1" fmla="*/ 364742 h 1056133"/>
                      <a:gd name="connsiteX2" fmla="*/ 273664 w 373809"/>
                      <a:gd name="connsiteY2" fmla="*/ 75759 h 1056133"/>
                      <a:gd name="connsiteX3" fmla="*/ 90680 w 373809"/>
                      <a:gd name="connsiteY3" fmla="*/ 67634 h 1056133"/>
                      <a:gd name="connsiteX4" fmla="*/ 46232 w 373809"/>
                      <a:gd name="connsiteY4" fmla="*/ 343934 h 1056133"/>
                      <a:gd name="connsiteX5" fmla="*/ 46231 w 373809"/>
                      <a:gd name="connsiteY5" fmla="*/ 1046295 h 1056133"/>
                      <a:gd name="connsiteX6" fmla="*/ 299888 w 373809"/>
                      <a:gd name="connsiteY6" fmla="*/ 1028839 h 1056133"/>
                      <a:gd name="connsiteX0" fmla="*/ 299886 w 387090"/>
                      <a:gd name="connsiteY0" fmla="*/ 1006707 h 1034001"/>
                      <a:gd name="connsiteX1" fmla="*/ 331944 w 387090"/>
                      <a:gd name="connsiteY1" fmla="*/ 342610 h 1034001"/>
                      <a:gd name="connsiteX2" fmla="*/ 286944 w 387090"/>
                      <a:gd name="connsiteY2" fmla="*/ 48788 h 1034001"/>
                      <a:gd name="connsiteX3" fmla="*/ 90678 w 387090"/>
                      <a:gd name="connsiteY3" fmla="*/ 45502 h 1034001"/>
                      <a:gd name="connsiteX4" fmla="*/ 46230 w 387090"/>
                      <a:gd name="connsiteY4" fmla="*/ 321802 h 1034001"/>
                      <a:gd name="connsiteX5" fmla="*/ 46229 w 387090"/>
                      <a:gd name="connsiteY5" fmla="*/ 1024163 h 1034001"/>
                      <a:gd name="connsiteX6" fmla="*/ 299886 w 387090"/>
                      <a:gd name="connsiteY6" fmla="*/ 1006707 h 1034001"/>
                      <a:gd name="connsiteX0" fmla="*/ 263167 w 387092"/>
                      <a:gd name="connsiteY0" fmla="*/ 1007190 h 1034485"/>
                      <a:gd name="connsiteX1" fmla="*/ 331946 w 387092"/>
                      <a:gd name="connsiteY1" fmla="*/ 342610 h 1034485"/>
                      <a:gd name="connsiteX2" fmla="*/ 286946 w 387092"/>
                      <a:gd name="connsiteY2" fmla="*/ 48788 h 1034485"/>
                      <a:gd name="connsiteX3" fmla="*/ 90680 w 387092"/>
                      <a:gd name="connsiteY3" fmla="*/ 45502 h 1034485"/>
                      <a:gd name="connsiteX4" fmla="*/ 46232 w 387092"/>
                      <a:gd name="connsiteY4" fmla="*/ 321802 h 1034485"/>
                      <a:gd name="connsiteX5" fmla="*/ 46231 w 387092"/>
                      <a:gd name="connsiteY5" fmla="*/ 1024163 h 1034485"/>
                      <a:gd name="connsiteX6" fmla="*/ 263167 w 387092"/>
                      <a:gd name="connsiteY6" fmla="*/ 1007190 h 1034485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64913"/>
                      <a:gd name="connsiteY0" fmla="*/ 1007190 h 1034484"/>
                      <a:gd name="connsiteX1" fmla="*/ 331944 w 364913"/>
                      <a:gd name="connsiteY1" fmla="*/ 342610 h 1034484"/>
                      <a:gd name="connsiteX2" fmla="*/ 286944 w 364913"/>
                      <a:gd name="connsiteY2" fmla="*/ 48788 h 1034484"/>
                      <a:gd name="connsiteX3" fmla="*/ 90678 w 364913"/>
                      <a:gd name="connsiteY3" fmla="*/ 45502 h 1034484"/>
                      <a:gd name="connsiteX4" fmla="*/ 46230 w 364913"/>
                      <a:gd name="connsiteY4" fmla="*/ 321802 h 1034484"/>
                      <a:gd name="connsiteX5" fmla="*/ 46229 w 364913"/>
                      <a:gd name="connsiteY5" fmla="*/ 1024163 h 1034484"/>
                      <a:gd name="connsiteX6" fmla="*/ 263165 w 364913"/>
                      <a:gd name="connsiteY6" fmla="*/ 1007190 h 1034484"/>
                      <a:gd name="connsiteX0" fmla="*/ 263167 w 364913"/>
                      <a:gd name="connsiteY0" fmla="*/ 1007190 h 1034484"/>
                      <a:gd name="connsiteX1" fmla="*/ 331946 w 364913"/>
                      <a:gd name="connsiteY1" fmla="*/ 342610 h 1034484"/>
                      <a:gd name="connsiteX2" fmla="*/ 286946 w 364913"/>
                      <a:gd name="connsiteY2" fmla="*/ 48788 h 1034484"/>
                      <a:gd name="connsiteX3" fmla="*/ 90680 w 364913"/>
                      <a:gd name="connsiteY3" fmla="*/ 45502 h 1034484"/>
                      <a:gd name="connsiteX4" fmla="*/ 46232 w 364913"/>
                      <a:gd name="connsiteY4" fmla="*/ 321802 h 1034484"/>
                      <a:gd name="connsiteX5" fmla="*/ 46231 w 364913"/>
                      <a:gd name="connsiteY5" fmla="*/ 1024163 h 1034484"/>
                      <a:gd name="connsiteX6" fmla="*/ 263167 w 364913"/>
                      <a:gd name="connsiteY6" fmla="*/ 1007190 h 1034484"/>
                      <a:gd name="connsiteX0" fmla="*/ 263165 w 353466"/>
                      <a:gd name="connsiteY0" fmla="*/ 1007190 h 1034484"/>
                      <a:gd name="connsiteX1" fmla="*/ 331944 w 353466"/>
                      <a:gd name="connsiteY1" fmla="*/ 342610 h 1034484"/>
                      <a:gd name="connsiteX2" fmla="*/ 286944 w 353466"/>
                      <a:gd name="connsiteY2" fmla="*/ 48788 h 1034484"/>
                      <a:gd name="connsiteX3" fmla="*/ 90678 w 353466"/>
                      <a:gd name="connsiteY3" fmla="*/ 45502 h 1034484"/>
                      <a:gd name="connsiteX4" fmla="*/ 46230 w 353466"/>
                      <a:gd name="connsiteY4" fmla="*/ 321802 h 1034484"/>
                      <a:gd name="connsiteX5" fmla="*/ 46229 w 353466"/>
                      <a:gd name="connsiteY5" fmla="*/ 1024163 h 1034484"/>
                      <a:gd name="connsiteX6" fmla="*/ 263165 w 353466"/>
                      <a:gd name="connsiteY6" fmla="*/ 1007190 h 1034484"/>
                      <a:gd name="connsiteX0" fmla="*/ 263167 w 353466"/>
                      <a:gd name="connsiteY0" fmla="*/ 1007190 h 1034484"/>
                      <a:gd name="connsiteX1" fmla="*/ 331946 w 353466"/>
                      <a:gd name="connsiteY1" fmla="*/ 342610 h 1034484"/>
                      <a:gd name="connsiteX2" fmla="*/ 286946 w 353466"/>
                      <a:gd name="connsiteY2" fmla="*/ 48788 h 1034484"/>
                      <a:gd name="connsiteX3" fmla="*/ 90680 w 353466"/>
                      <a:gd name="connsiteY3" fmla="*/ 45502 h 1034484"/>
                      <a:gd name="connsiteX4" fmla="*/ 46232 w 353466"/>
                      <a:gd name="connsiteY4" fmla="*/ 321802 h 1034484"/>
                      <a:gd name="connsiteX5" fmla="*/ 46231 w 353466"/>
                      <a:gd name="connsiteY5" fmla="*/ 1024163 h 1034484"/>
                      <a:gd name="connsiteX6" fmla="*/ 263167 w 353466"/>
                      <a:gd name="connsiteY6" fmla="*/ 1007190 h 1034484"/>
                      <a:gd name="connsiteX0" fmla="*/ 263165 w 357142"/>
                      <a:gd name="connsiteY0" fmla="*/ 1007190 h 1034484"/>
                      <a:gd name="connsiteX1" fmla="*/ 331944 w 357142"/>
                      <a:gd name="connsiteY1" fmla="*/ 342610 h 1034484"/>
                      <a:gd name="connsiteX2" fmla="*/ 316893 w 357142"/>
                      <a:gd name="connsiteY2" fmla="*/ 63858 h 1034484"/>
                      <a:gd name="connsiteX3" fmla="*/ 90678 w 357142"/>
                      <a:gd name="connsiteY3" fmla="*/ 45502 h 1034484"/>
                      <a:gd name="connsiteX4" fmla="*/ 46230 w 357142"/>
                      <a:gd name="connsiteY4" fmla="*/ 321802 h 1034484"/>
                      <a:gd name="connsiteX5" fmla="*/ 46229 w 357142"/>
                      <a:gd name="connsiteY5" fmla="*/ 1024163 h 1034484"/>
                      <a:gd name="connsiteX6" fmla="*/ 263165 w 357142"/>
                      <a:gd name="connsiteY6" fmla="*/ 1007190 h 1034484"/>
                      <a:gd name="connsiteX0" fmla="*/ 263167 w 373811"/>
                      <a:gd name="connsiteY0" fmla="*/ 1008140 h 1035434"/>
                      <a:gd name="connsiteX1" fmla="*/ 331946 w 373811"/>
                      <a:gd name="connsiteY1" fmla="*/ 343560 h 1035434"/>
                      <a:gd name="connsiteX2" fmla="*/ 333563 w 373811"/>
                      <a:gd name="connsiteY2" fmla="*/ 38263 h 1035434"/>
                      <a:gd name="connsiteX3" fmla="*/ 90680 w 373811"/>
                      <a:gd name="connsiteY3" fmla="*/ 46452 h 1035434"/>
                      <a:gd name="connsiteX4" fmla="*/ 46232 w 373811"/>
                      <a:gd name="connsiteY4" fmla="*/ 322752 h 1035434"/>
                      <a:gd name="connsiteX5" fmla="*/ 46231 w 373811"/>
                      <a:gd name="connsiteY5" fmla="*/ 1025113 h 1035434"/>
                      <a:gd name="connsiteX6" fmla="*/ 263167 w 373811"/>
                      <a:gd name="connsiteY6" fmla="*/ 1008140 h 1035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3811" h="1035434">
                        <a:moveTo>
                          <a:pt x="263167" y="1008140"/>
                        </a:moveTo>
                        <a:cubicBezTo>
                          <a:pt x="235377" y="1016273"/>
                          <a:pt x="290072" y="517378"/>
                          <a:pt x="331946" y="343560"/>
                        </a:cubicBezTo>
                        <a:cubicBezTo>
                          <a:pt x="353467" y="187091"/>
                          <a:pt x="373812" y="92598"/>
                          <a:pt x="333563" y="38263"/>
                        </a:cubicBezTo>
                        <a:cubicBezTo>
                          <a:pt x="302212" y="0"/>
                          <a:pt x="130799" y="950"/>
                          <a:pt x="90680" y="46452"/>
                        </a:cubicBezTo>
                        <a:cubicBezTo>
                          <a:pt x="14447" y="47506"/>
                          <a:pt x="18916" y="220371"/>
                          <a:pt x="46232" y="322752"/>
                        </a:cubicBezTo>
                        <a:cubicBezTo>
                          <a:pt x="38824" y="485862"/>
                          <a:pt x="1" y="932207"/>
                          <a:pt x="46231" y="1025113"/>
                        </a:cubicBezTo>
                        <a:cubicBezTo>
                          <a:pt x="104557" y="1031438"/>
                          <a:pt x="257198" y="1035434"/>
                          <a:pt x="263167" y="1008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手繪多邊形 130"/>
                  <p:cNvSpPr/>
                  <p:nvPr/>
                </p:nvSpPr>
                <p:spPr>
                  <a:xfrm>
                    <a:off x="6540822" y="292345"/>
                    <a:ext cx="269553" cy="693614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2" h="966494">
                        <a:moveTo>
                          <a:pt x="440636" y="933140"/>
                        </a:moveTo>
                        <a:cubicBezTo>
                          <a:pt x="412846" y="941273"/>
                          <a:pt x="458212" y="285252"/>
                          <a:pt x="438364" y="156505"/>
                        </a:cubicBezTo>
                        <a:cubicBezTo>
                          <a:pt x="404937" y="19738"/>
                          <a:pt x="379613" y="46352"/>
                          <a:pt x="237801" y="38263"/>
                        </a:cubicBezTo>
                        <a:cubicBezTo>
                          <a:pt x="206450" y="0"/>
                          <a:pt x="19733" y="77016"/>
                          <a:pt x="36448" y="176623"/>
                        </a:cubicBezTo>
                        <a:cubicBezTo>
                          <a:pt x="1" y="244257"/>
                          <a:pt x="140103" y="245112"/>
                          <a:pt x="163253" y="375703"/>
                        </a:cubicBezTo>
                        <a:cubicBezTo>
                          <a:pt x="186403" y="506294"/>
                          <a:pt x="129121" y="867263"/>
                          <a:pt x="175351" y="960169"/>
                        </a:cubicBezTo>
                        <a:cubicBezTo>
                          <a:pt x="233677" y="966494"/>
                          <a:pt x="434667" y="960434"/>
                          <a:pt x="440636" y="9331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手繪多邊形 131"/>
                  <p:cNvSpPr/>
                  <p:nvPr/>
                </p:nvSpPr>
                <p:spPr>
                  <a:xfrm flipH="1">
                    <a:off x="6786562" y="287961"/>
                    <a:ext cx="261860" cy="697655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8210" h="972126">
                        <a:moveTo>
                          <a:pt x="440634" y="938772"/>
                        </a:moveTo>
                        <a:cubicBezTo>
                          <a:pt x="412844" y="946905"/>
                          <a:pt x="458210" y="290884"/>
                          <a:pt x="438362" y="162137"/>
                        </a:cubicBezTo>
                        <a:cubicBezTo>
                          <a:pt x="404935" y="25370"/>
                          <a:pt x="370890" y="46352"/>
                          <a:pt x="270744" y="38263"/>
                        </a:cubicBezTo>
                        <a:cubicBezTo>
                          <a:pt x="239393" y="0"/>
                          <a:pt x="19731" y="82648"/>
                          <a:pt x="36446" y="182255"/>
                        </a:cubicBezTo>
                        <a:cubicBezTo>
                          <a:pt x="-1" y="249889"/>
                          <a:pt x="140101" y="250744"/>
                          <a:pt x="163251" y="381335"/>
                        </a:cubicBezTo>
                        <a:cubicBezTo>
                          <a:pt x="186401" y="511926"/>
                          <a:pt x="129119" y="872895"/>
                          <a:pt x="175349" y="965801"/>
                        </a:cubicBezTo>
                        <a:cubicBezTo>
                          <a:pt x="233675" y="972126"/>
                          <a:pt x="434665" y="966066"/>
                          <a:pt x="440634" y="93877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20000"/>
                      <a:lumOff val="8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65" name="橢圓 164"/>
              <p:cNvSpPr/>
              <p:nvPr/>
            </p:nvSpPr>
            <p:spPr>
              <a:xfrm>
                <a:off x="5662209" y="980728"/>
                <a:ext cx="2304256" cy="2304256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40000"/>
                      <a:lumOff val="60000"/>
                      <a:alpha val="9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63500">
                <a:solidFill>
                  <a:srgbClr val="9900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0" name="群組 269"/>
              <p:cNvGrpSpPr/>
              <p:nvPr/>
            </p:nvGrpSpPr>
            <p:grpSpPr>
              <a:xfrm>
                <a:off x="5562811" y="918469"/>
                <a:ext cx="2483255" cy="2462829"/>
                <a:chOff x="5562811" y="918469"/>
                <a:chExt cx="2483255" cy="2462829"/>
              </a:xfrm>
            </p:grpSpPr>
            <p:grpSp>
              <p:nvGrpSpPr>
                <p:cNvPr id="262" name="群組 261"/>
                <p:cNvGrpSpPr/>
                <p:nvPr/>
              </p:nvGrpSpPr>
              <p:grpSpPr>
                <a:xfrm>
                  <a:off x="7466365" y="1143892"/>
                  <a:ext cx="257045" cy="256756"/>
                  <a:chOff x="7466365" y="1143892"/>
                  <a:chExt cx="257045" cy="256756"/>
                </a:xfrm>
              </p:grpSpPr>
              <p:sp>
                <p:nvSpPr>
                  <p:cNvPr id="155" name="手繪多邊形 154"/>
                  <p:cNvSpPr/>
                  <p:nvPr/>
                </p:nvSpPr>
                <p:spPr>
                  <a:xfrm rot="12996216" flipH="1">
                    <a:off x="7466365" y="1143892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6" name="手繪多邊形 155"/>
                  <p:cNvSpPr/>
                  <p:nvPr/>
                </p:nvSpPr>
                <p:spPr>
                  <a:xfrm rot="14062833">
                    <a:off x="7568068" y="1245305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3" name="群組 262"/>
                <p:cNvGrpSpPr/>
                <p:nvPr/>
              </p:nvGrpSpPr>
              <p:grpSpPr>
                <a:xfrm>
                  <a:off x="7643454" y="1405109"/>
                  <a:ext cx="252578" cy="255387"/>
                  <a:chOff x="7643454" y="1405109"/>
                  <a:chExt cx="252578" cy="255387"/>
                </a:xfrm>
              </p:grpSpPr>
              <p:sp>
                <p:nvSpPr>
                  <p:cNvPr id="150" name="手繪多邊形 149"/>
                  <p:cNvSpPr/>
                  <p:nvPr/>
                </p:nvSpPr>
                <p:spPr>
                  <a:xfrm rot="13827157" flipH="1">
                    <a:off x="7666219" y="1382344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51" name="手繪多邊形 150"/>
                  <p:cNvSpPr/>
                  <p:nvPr/>
                </p:nvSpPr>
                <p:spPr>
                  <a:xfrm rot="14893774">
                    <a:off x="7740690" y="1505153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7" name="群組 216"/>
                <p:cNvGrpSpPr/>
                <p:nvPr/>
              </p:nvGrpSpPr>
              <p:grpSpPr>
                <a:xfrm rot="6316004">
                  <a:off x="7309064" y="2928221"/>
                  <a:ext cx="252376" cy="257327"/>
                  <a:chOff x="7207596" y="1004341"/>
                  <a:chExt cx="252376" cy="257327"/>
                </a:xfrm>
              </p:grpSpPr>
              <p:sp>
                <p:nvSpPr>
                  <p:cNvPr id="228" name="手繪多邊形 227"/>
                  <p:cNvSpPr/>
                  <p:nvPr/>
                </p:nvSpPr>
                <p:spPr>
                  <a:xfrm rot="12309681" flipH="1">
                    <a:off x="7207596" y="100434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9" name="手繪多邊形 228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19" name="群組 218"/>
                <p:cNvGrpSpPr/>
                <p:nvPr/>
              </p:nvGrpSpPr>
              <p:grpSpPr>
                <a:xfrm rot="7312351">
                  <a:off x="7029057" y="3058625"/>
                  <a:ext cx="252377" cy="257329"/>
                  <a:chOff x="7207595" y="1004339"/>
                  <a:chExt cx="252377" cy="257329"/>
                </a:xfrm>
              </p:grpSpPr>
              <p:sp>
                <p:nvSpPr>
                  <p:cNvPr id="223" name="手繪多邊形 222"/>
                  <p:cNvSpPr/>
                  <p:nvPr/>
                </p:nvSpPr>
                <p:spPr>
                  <a:xfrm rot="12309681" flipH="1">
                    <a:off x="7207595" y="1004339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4" name="手繪多邊形 223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7" name="群組 196"/>
                <p:cNvGrpSpPr/>
                <p:nvPr/>
              </p:nvGrpSpPr>
              <p:grpSpPr>
                <a:xfrm rot="9642473">
                  <a:off x="6331716" y="3047330"/>
                  <a:ext cx="252377" cy="257328"/>
                  <a:chOff x="7207595" y="1004340"/>
                  <a:chExt cx="252377" cy="257328"/>
                </a:xfrm>
              </p:grpSpPr>
              <p:sp>
                <p:nvSpPr>
                  <p:cNvPr id="205" name="手繪多邊形 204"/>
                  <p:cNvSpPr/>
                  <p:nvPr/>
                </p:nvSpPr>
                <p:spPr>
                  <a:xfrm rot="12309681" flipH="1">
                    <a:off x="7207595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手繪多邊形 205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9" name="群組 198"/>
                <p:cNvGrpSpPr/>
                <p:nvPr/>
              </p:nvGrpSpPr>
              <p:grpSpPr>
                <a:xfrm rot="11015981">
                  <a:off x="6030412" y="2918260"/>
                  <a:ext cx="252377" cy="257329"/>
                  <a:chOff x="7207595" y="1004339"/>
                  <a:chExt cx="252377" cy="257329"/>
                </a:xfrm>
              </p:grpSpPr>
              <p:sp>
                <p:nvSpPr>
                  <p:cNvPr id="200" name="手繪多邊形 199"/>
                  <p:cNvSpPr/>
                  <p:nvPr/>
                </p:nvSpPr>
                <p:spPr>
                  <a:xfrm rot="12309681" flipH="1">
                    <a:off x="7207595" y="1004339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1" name="手繪多邊形 200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5" name="群組 174"/>
                <p:cNvGrpSpPr/>
                <p:nvPr/>
              </p:nvGrpSpPr>
              <p:grpSpPr>
                <a:xfrm rot="13047389">
                  <a:off x="5620904" y="2397649"/>
                  <a:ext cx="252376" cy="257328"/>
                  <a:chOff x="7207596" y="1004340"/>
                  <a:chExt cx="252376" cy="257328"/>
                </a:xfrm>
              </p:grpSpPr>
              <p:sp>
                <p:nvSpPr>
                  <p:cNvPr id="186" name="手繪多邊形 185"/>
                  <p:cNvSpPr/>
                  <p:nvPr/>
                </p:nvSpPr>
                <p:spPr>
                  <a:xfrm rot="12309681" flipH="1">
                    <a:off x="7207596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7" name="手繪多邊形 186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7" name="群組 176"/>
                <p:cNvGrpSpPr/>
                <p:nvPr/>
              </p:nvGrpSpPr>
              <p:grpSpPr>
                <a:xfrm rot="13490418">
                  <a:off x="5562811" y="2092059"/>
                  <a:ext cx="252376" cy="257327"/>
                  <a:chOff x="7207596" y="1004341"/>
                  <a:chExt cx="252376" cy="257327"/>
                </a:xfrm>
              </p:grpSpPr>
              <p:sp>
                <p:nvSpPr>
                  <p:cNvPr id="181" name="手繪多邊形 180"/>
                  <p:cNvSpPr/>
                  <p:nvPr/>
                </p:nvSpPr>
                <p:spPr>
                  <a:xfrm rot="12309681" flipH="1">
                    <a:off x="7207596" y="100434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2" name="手繪多邊形 181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78" name="群組 177"/>
                <p:cNvGrpSpPr/>
                <p:nvPr/>
              </p:nvGrpSpPr>
              <p:grpSpPr>
                <a:xfrm rot="14893958">
                  <a:off x="5581259" y="1718188"/>
                  <a:ext cx="252376" cy="257329"/>
                  <a:chOff x="7207596" y="1004339"/>
                  <a:chExt cx="252376" cy="257329"/>
                </a:xfrm>
              </p:grpSpPr>
              <p:sp>
                <p:nvSpPr>
                  <p:cNvPr id="179" name="手繪多邊形 178"/>
                  <p:cNvSpPr/>
                  <p:nvPr/>
                </p:nvSpPr>
                <p:spPr>
                  <a:xfrm rot="12309681" flipH="1">
                    <a:off x="7207596" y="1004339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0" name="手繪多邊形 179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5" name="群組 264"/>
                <p:cNvGrpSpPr/>
                <p:nvPr/>
              </p:nvGrpSpPr>
              <p:grpSpPr>
                <a:xfrm>
                  <a:off x="7854678" y="2113281"/>
                  <a:ext cx="191388" cy="275587"/>
                  <a:chOff x="7854678" y="2113281"/>
                  <a:chExt cx="191388" cy="275587"/>
                </a:xfrm>
              </p:grpSpPr>
              <p:sp>
                <p:nvSpPr>
                  <p:cNvPr id="250" name="手繪多邊形 249"/>
                  <p:cNvSpPr/>
                  <p:nvPr/>
                </p:nvSpPr>
                <p:spPr>
                  <a:xfrm rot="16019468" flipH="1">
                    <a:off x="7890724" y="2090516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1" name="手繪多邊形 250"/>
                  <p:cNvSpPr/>
                  <p:nvPr/>
                </p:nvSpPr>
                <p:spPr>
                  <a:xfrm rot="17086085">
                    <a:off x="7877443" y="2233525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6" name="群組 265"/>
                <p:cNvGrpSpPr/>
                <p:nvPr/>
              </p:nvGrpSpPr>
              <p:grpSpPr>
                <a:xfrm>
                  <a:off x="7764670" y="2419241"/>
                  <a:ext cx="225014" cy="268325"/>
                  <a:chOff x="7764670" y="2419241"/>
                  <a:chExt cx="225014" cy="268325"/>
                </a:xfrm>
              </p:grpSpPr>
              <p:sp>
                <p:nvSpPr>
                  <p:cNvPr id="245" name="手繪多邊形 244"/>
                  <p:cNvSpPr/>
                  <p:nvPr/>
                </p:nvSpPr>
                <p:spPr>
                  <a:xfrm rot="16844863" flipH="1">
                    <a:off x="7834342" y="2396476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" name="手繪多邊形 245"/>
                  <p:cNvSpPr/>
                  <p:nvPr/>
                </p:nvSpPr>
                <p:spPr>
                  <a:xfrm rot="17911480">
                    <a:off x="7787435" y="2532223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7" name="群組 266"/>
                <p:cNvGrpSpPr/>
                <p:nvPr/>
              </p:nvGrpSpPr>
              <p:grpSpPr>
                <a:xfrm rot="158284">
                  <a:off x="7583216" y="2738201"/>
                  <a:ext cx="239926" cy="271415"/>
                  <a:chOff x="7583216" y="2738201"/>
                  <a:chExt cx="239926" cy="271415"/>
                </a:xfrm>
              </p:grpSpPr>
              <p:sp>
                <p:nvSpPr>
                  <p:cNvPr id="243" name="手繪多邊形 242"/>
                  <p:cNvSpPr/>
                  <p:nvPr/>
                </p:nvSpPr>
                <p:spPr>
                  <a:xfrm rot="17866037" flipH="1">
                    <a:off x="7667800" y="2715436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4" name="手繪多邊形 243"/>
                  <p:cNvSpPr/>
                  <p:nvPr/>
                </p:nvSpPr>
                <p:spPr>
                  <a:xfrm rot="18932654">
                    <a:off x="7583216" y="2831509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4" name="群組 263"/>
                <p:cNvGrpSpPr/>
                <p:nvPr/>
              </p:nvGrpSpPr>
              <p:grpSpPr>
                <a:xfrm>
                  <a:off x="7810343" y="1741011"/>
                  <a:ext cx="213596" cy="271749"/>
                  <a:chOff x="7810343" y="1741011"/>
                  <a:chExt cx="213596" cy="271749"/>
                </a:xfrm>
              </p:grpSpPr>
              <p:sp>
                <p:nvSpPr>
                  <p:cNvPr id="160" name="手繪多邊形 159"/>
                  <p:cNvSpPr/>
                  <p:nvPr/>
                </p:nvSpPr>
                <p:spPr>
                  <a:xfrm rot="14842785" flipH="1">
                    <a:off x="7833108" y="1718246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1" name="手繪多邊形 160"/>
                  <p:cNvSpPr/>
                  <p:nvPr/>
                </p:nvSpPr>
                <p:spPr>
                  <a:xfrm rot="15909402">
                    <a:off x="7868597" y="1857417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5" name="群組 194"/>
                <p:cNvGrpSpPr/>
                <p:nvPr/>
              </p:nvGrpSpPr>
              <p:grpSpPr>
                <a:xfrm rot="12360854">
                  <a:off x="5788251" y="2653135"/>
                  <a:ext cx="252375" cy="257328"/>
                  <a:chOff x="7194872" y="998784"/>
                  <a:chExt cx="252375" cy="257328"/>
                </a:xfrm>
              </p:grpSpPr>
              <p:sp>
                <p:nvSpPr>
                  <p:cNvPr id="210" name="手繪多邊形 209"/>
                  <p:cNvSpPr/>
                  <p:nvPr/>
                </p:nvSpPr>
                <p:spPr>
                  <a:xfrm rot="12309681" flipH="1">
                    <a:off x="7194872" y="998784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1" name="手繪多邊形 210"/>
                  <p:cNvSpPr/>
                  <p:nvPr/>
                </p:nvSpPr>
                <p:spPr>
                  <a:xfrm rot="13376298">
                    <a:off x="7314669" y="1078005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20" name="群組 219"/>
                <p:cNvGrpSpPr/>
                <p:nvPr/>
              </p:nvGrpSpPr>
              <p:grpSpPr>
                <a:xfrm rot="8455034">
                  <a:off x="6670801" y="3123970"/>
                  <a:ext cx="252378" cy="257328"/>
                  <a:chOff x="7207594" y="1004340"/>
                  <a:chExt cx="252378" cy="257328"/>
                </a:xfrm>
              </p:grpSpPr>
              <p:sp>
                <p:nvSpPr>
                  <p:cNvPr id="221" name="手繪多邊形 220"/>
                  <p:cNvSpPr/>
                  <p:nvPr/>
                </p:nvSpPr>
                <p:spPr>
                  <a:xfrm rot="12309681" flipH="1">
                    <a:off x="7207594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2" name="手繪多邊形 221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5" name="群組 124"/>
                <p:cNvGrpSpPr/>
                <p:nvPr/>
              </p:nvGrpSpPr>
              <p:grpSpPr>
                <a:xfrm rot="15555150">
                  <a:off x="5707487" y="1418590"/>
                  <a:ext cx="252377" cy="257328"/>
                  <a:chOff x="7207595" y="1004340"/>
                  <a:chExt cx="252377" cy="257328"/>
                </a:xfrm>
              </p:grpSpPr>
              <p:sp>
                <p:nvSpPr>
                  <p:cNvPr id="133" name="手繪多邊形 132"/>
                  <p:cNvSpPr/>
                  <p:nvPr/>
                </p:nvSpPr>
                <p:spPr>
                  <a:xfrm rot="12309681" flipH="1">
                    <a:off x="7207595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4" name="手繪多邊形 133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7" name="群組 126"/>
                <p:cNvGrpSpPr/>
                <p:nvPr/>
              </p:nvGrpSpPr>
              <p:grpSpPr>
                <a:xfrm rot="16551497">
                  <a:off x="5904018" y="1182868"/>
                  <a:ext cx="252377" cy="257328"/>
                  <a:chOff x="7207595" y="1004340"/>
                  <a:chExt cx="252377" cy="257328"/>
                </a:xfrm>
              </p:grpSpPr>
              <p:sp>
                <p:nvSpPr>
                  <p:cNvPr id="128" name="手繪多邊形 127"/>
                  <p:cNvSpPr/>
                  <p:nvPr/>
                </p:nvSpPr>
                <p:spPr>
                  <a:xfrm rot="12309681" flipH="1">
                    <a:off x="7207595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手繪多邊形 128"/>
                  <p:cNvSpPr/>
                  <p:nvPr/>
                </p:nvSpPr>
                <p:spPr>
                  <a:xfrm rot="13376298">
                    <a:off x="7327394" y="1083561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3" name="群組 122"/>
                <p:cNvGrpSpPr/>
                <p:nvPr/>
              </p:nvGrpSpPr>
              <p:grpSpPr>
                <a:xfrm rot="18043045">
                  <a:off x="6173728" y="983827"/>
                  <a:ext cx="252377" cy="257327"/>
                  <a:chOff x="7207595" y="1004340"/>
                  <a:chExt cx="252377" cy="257327"/>
                </a:xfrm>
              </p:grpSpPr>
              <p:sp>
                <p:nvSpPr>
                  <p:cNvPr id="138" name="手繪多邊形 137"/>
                  <p:cNvSpPr/>
                  <p:nvPr/>
                </p:nvSpPr>
                <p:spPr>
                  <a:xfrm rot="12309681" flipH="1">
                    <a:off x="7207595" y="100434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手繪多邊形 138"/>
                  <p:cNvSpPr/>
                  <p:nvPr/>
                </p:nvSpPr>
                <p:spPr>
                  <a:xfrm rot="13376298">
                    <a:off x="7327394" y="108356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59" name="群組 258"/>
                <p:cNvGrpSpPr/>
                <p:nvPr/>
              </p:nvGrpSpPr>
              <p:grpSpPr>
                <a:xfrm>
                  <a:off x="6494903" y="918820"/>
                  <a:ext cx="273151" cy="207552"/>
                  <a:chOff x="6494903" y="918820"/>
                  <a:chExt cx="273151" cy="207552"/>
                </a:xfrm>
              </p:grpSpPr>
              <p:sp>
                <p:nvSpPr>
                  <p:cNvPr id="106" name="手繪多邊形 105"/>
                  <p:cNvSpPr/>
                  <p:nvPr/>
                </p:nvSpPr>
                <p:spPr>
                  <a:xfrm rot="9591300" flipH="1">
                    <a:off x="6494903" y="948265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7" name="手繪多邊形 106"/>
                  <p:cNvSpPr/>
                  <p:nvPr/>
                </p:nvSpPr>
                <p:spPr>
                  <a:xfrm rot="10657917">
                    <a:off x="6635476" y="918820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0" name="群組 259"/>
                <p:cNvGrpSpPr/>
                <p:nvPr/>
              </p:nvGrpSpPr>
              <p:grpSpPr>
                <a:xfrm>
                  <a:off x="6870256" y="918469"/>
                  <a:ext cx="273533" cy="205662"/>
                  <a:chOff x="6870256" y="918469"/>
                  <a:chExt cx="273533" cy="205662"/>
                </a:xfrm>
              </p:grpSpPr>
              <p:sp>
                <p:nvSpPr>
                  <p:cNvPr id="98" name="手繪多邊形 97"/>
                  <p:cNvSpPr/>
                  <p:nvPr/>
                </p:nvSpPr>
                <p:spPr>
                  <a:xfrm rot="10964808" flipH="1">
                    <a:off x="6870256" y="918469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" name="手繪多邊形 103"/>
                  <p:cNvSpPr/>
                  <p:nvPr/>
                </p:nvSpPr>
                <p:spPr>
                  <a:xfrm rot="12031425">
                    <a:off x="7011211" y="946024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61" name="群組 260"/>
                <p:cNvGrpSpPr/>
                <p:nvPr/>
              </p:nvGrpSpPr>
              <p:grpSpPr>
                <a:xfrm>
                  <a:off x="7194871" y="998784"/>
                  <a:ext cx="252377" cy="257328"/>
                  <a:chOff x="7194871" y="998784"/>
                  <a:chExt cx="252377" cy="257328"/>
                </a:xfrm>
              </p:grpSpPr>
              <p:sp>
                <p:nvSpPr>
                  <p:cNvPr id="88" name="手繪多邊形 87"/>
                  <p:cNvSpPr/>
                  <p:nvPr/>
                </p:nvSpPr>
                <p:spPr>
                  <a:xfrm rot="12309681" flipH="1">
                    <a:off x="7194871" y="998784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手繪多邊形 91"/>
                  <p:cNvSpPr/>
                  <p:nvPr/>
                </p:nvSpPr>
                <p:spPr>
                  <a:xfrm rot="13376298">
                    <a:off x="7314670" y="1078005"/>
                    <a:ext cx="132578" cy="178107"/>
                  </a:xfrm>
                  <a:custGeom>
                    <a:avLst/>
                    <a:gdLst>
                      <a:gd name="connsiteX0" fmla="*/ 480369 w 548102"/>
                      <a:gd name="connsiteY0" fmla="*/ 8466 h 942016"/>
                      <a:gd name="connsiteX1" fmla="*/ 480369 w 548102"/>
                      <a:gd name="connsiteY1" fmla="*/ 8466 h 942016"/>
                      <a:gd name="connsiteX2" fmla="*/ 192502 w 548102"/>
                      <a:gd name="connsiteY2" fmla="*/ 16933 h 942016"/>
                      <a:gd name="connsiteX3" fmla="*/ 107836 w 548102"/>
                      <a:gd name="connsiteY3" fmla="*/ 25400 h 942016"/>
                      <a:gd name="connsiteX4" fmla="*/ 57036 w 548102"/>
                      <a:gd name="connsiteY4" fmla="*/ 228600 h 942016"/>
                      <a:gd name="connsiteX5" fmla="*/ 65502 w 548102"/>
                      <a:gd name="connsiteY5" fmla="*/ 347133 h 942016"/>
                      <a:gd name="connsiteX6" fmla="*/ 116302 w 548102"/>
                      <a:gd name="connsiteY6" fmla="*/ 855133 h 942016"/>
                      <a:gd name="connsiteX7" fmla="*/ 116302 w 548102"/>
                      <a:gd name="connsiteY7" fmla="*/ 914400 h 942016"/>
                      <a:gd name="connsiteX8" fmla="*/ 116302 w 548102"/>
                      <a:gd name="connsiteY8" fmla="*/ 914400 h 942016"/>
                      <a:gd name="connsiteX9" fmla="*/ 192502 w 548102"/>
                      <a:gd name="connsiteY9" fmla="*/ 922866 h 942016"/>
                      <a:gd name="connsiteX10" fmla="*/ 311036 w 548102"/>
                      <a:gd name="connsiteY10" fmla="*/ 931333 h 942016"/>
                      <a:gd name="connsiteX11" fmla="*/ 361836 w 548102"/>
                      <a:gd name="connsiteY11" fmla="*/ 939800 h 942016"/>
                      <a:gd name="connsiteX12" fmla="*/ 548102 w 548102"/>
                      <a:gd name="connsiteY12" fmla="*/ 939800 h 942016"/>
                      <a:gd name="connsiteX13" fmla="*/ 548102 w 548102"/>
                      <a:gd name="connsiteY13" fmla="*/ 939800 h 942016"/>
                      <a:gd name="connsiteX14" fmla="*/ 548102 w 548102"/>
                      <a:gd name="connsiteY14" fmla="*/ 609600 h 942016"/>
                      <a:gd name="connsiteX15" fmla="*/ 548102 w 548102"/>
                      <a:gd name="connsiteY15" fmla="*/ 533400 h 942016"/>
                      <a:gd name="connsiteX16" fmla="*/ 539636 w 548102"/>
                      <a:gd name="connsiteY16" fmla="*/ 186266 h 942016"/>
                      <a:gd name="connsiteX17" fmla="*/ 531169 w 548102"/>
                      <a:gd name="connsiteY17" fmla="*/ 152400 h 942016"/>
                      <a:gd name="connsiteX18" fmla="*/ 522702 w 548102"/>
                      <a:gd name="connsiteY18" fmla="*/ 84666 h 942016"/>
                      <a:gd name="connsiteX19" fmla="*/ 514236 w 548102"/>
                      <a:gd name="connsiteY19" fmla="*/ 8466 h 942016"/>
                      <a:gd name="connsiteX20" fmla="*/ 480369 w 548102"/>
                      <a:gd name="connsiteY20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65666 w 491066"/>
                      <a:gd name="connsiteY17" fmla="*/ 84666 h 942016"/>
                      <a:gd name="connsiteX18" fmla="*/ 457200 w 491066"/>
                      <a:gd name="connsiteY18" fmla="*/ 8466 h 942016"/>
                      <a:gd name="connsiteX19" fmla="*/ 423333 w 491066"/>
                      <a:gd name="connsiteY19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74133 w 491066"/>
                      <a:gd name="connsiteY16" fmla="*/ 152400 h 942016"/>
                      <a:gd name="connsiteX17" fmla="*/ 457200 w 491066"/>
                      <a:gd name="connsiteY17" fmla="*/ 8466 h 942016"/>
                      <a:gd name="connsiteX18" fmla="*/ 423333 w 491066"/>
                      <a:gd name="connsiteY18" fmla="*/ 8466 h 942016"/>
                      <a:gd name="connsiteX0" fmla="*/ 423333 w 491066"/>
                      <a:gd name="connsiteY0" fmla="*/ 8466 h 942016"/>
                      <a:gd name="connsiteX1" fmla="*/ 423333 w 491066"/>
                      <a:gd name="connsiteY1" fmla="*/ 8466 h 942016"/>
                      <a:gd name="connsiteX2" fmla="*/ 50800 w 491066"/>
                      <a:gd name="connsiteY2" fmla="*/ 25400 h 942016"/>
                      <a:gd name="connsiteX3" fmla="*/ 0 w 491066"/>
                      <a:gd name="connsiteY3" fmla="*/ 228600 h 942016"/>
                      <a:gd name="connsiteX4" fmla="*/ 8466 w 491066"/>
                      <a:gd name="connsiteY4" fmla="*/ 347133 h 942016"/>
                      <a:gd name="connsiteX5" fmla="*/ 59266 w 491066"/>
                      <a:gd name="connsiteY5" fmla="*/ 855133 h 942016"/>
                      <a:gd name="connsiteX6" fmla="*/ 59266 w 491066"/>
                      <a:gd name="connsiteY6" fmla="*/ 914400 h 942016"/>
                      <a:gd name="connsiteX7" fmla="*/ 59266 w 491066"/>
                      <a:gd name="connsiteY7" fmla="*/ 914400 h 942016"/>
                      <a:gd name="connsiteX8" fmla="*/ 135466 w 491066"/>
                      <a:gd name="connsiteY8" fmla="*/ 922866 h 942016"/>
                      <a:gd name="connsiteX9" fmla="*/ 254000 w 491066"/>
                      <a:gd name="connsiteY9" fmla="*/ 931333 h 942016"/>
                      <a:gd name="connsiteX10" fmla="*/ 304800 w 491066"/>
                      <a:gd name="connsiteY10" fmla="*/ 939800 h 942016"/>
                      <a:gd name="connsiteX11" fmla="*/ 491066 w 491066"/>
                      <a:gd name="connsiteY11" fmla="*/ 939800 h 942016"/>
                      <a:gd name="connsiteX12" fmla="*/ 491066 w 491066"/>
                      <a:gd name="connsiteY12" fmla="*/ 939800 h 942016"/>
                      <a:gd name="connsiteX13" fmla="*/ 491066 w 491066"/>
                      <a:gd name="connsiteY13" fmla="*/ 609600 h 942016"/>
                      <a:gd name="connsiteX14" fmla="*/ 491066 w 491066"/>
                      <a:gd name="connsiteY14" fmla="*/ 533400 h 942016"/>
                      <a:gd name="connsiteX15" fmla="*/ 482600 w 491066"/>
                      <a:gd name="connsiteY15" fmla="*/ 186266 h 942016"/>
                      <a:gd name="connsiteX16" fmla="*/ 457200 w 491066"/>
                      <a:gd name="connsiteY16" fmla="*/ 8466 h 942016"/>
                      <a:gd name="connsiteX17" fmla="*/ 423333 w 491066"/>
                      <a:gd name="connsiteY17" fmla="*/ 8466 h 942016"/>
                      <a:gd name="connsiteX0" fmla="*/ 457200 w 491066"/>
                      <a:gd name="connsiteY0" fmla="*/ 29633 h 963183"/>
                      <a:gd name="connsiteX1" fmla="*/ 423333 w 491066"/>
                      <a:gd name="connsiteY1" fmla="*/ 29633 h 963183"/>
                      <a:gd name="connsiteX2" fmla="*/ 50800 w 491066"/>
                      <a:gd name="connsiteY2" fmla="*/ 46567 h 963183"/>
                      <a:gd name="connsiteX3" fmla="*/ 0 w 491066"/>
                      <a:gd name="connsiteY3" fmla="*/ 249767 h 963183"/>
                      <a:gd name="connsiteX4" fmla="*/ 8466 w 491066"/>
                      <a:gd name="connsiteY4" fmla="*/ 368300 h 963183"/>
                      <a:gd name="connsiteX5" fmla="*/ 59266 w 491066"/>
                      <a:gd name="connsiteY5" fmla="*/ 876300 h 963183"/>
                      <a:gd name="connsiteX6" fmla="*/ 59266 w 491066"/>
                      <a:gd name="connsiteY6" fmla="*/ 935567 h 963183"/>
                      <a:gd name="connsiteX7" fmla="*/ 59266 w 491066"/>
                      <a:gd name="connsiteY7" fmla="*/ 935567 h 963183"/>
                      <a:gd name="connsiteX8" fmla="*/ 135466 w 491066"/>
                      <a:gd name="connsiteY8" fmla="*/ 944033 h 963183"/>
                      <a:gd name="connsiteX9" fmla="*/ 254000 w 491066"/>
                      <a:gd name="connsiteY9" fmla="*/ 952500 h 963183"/>
                      <a:gd name="connsiteX10" fmla="*/ 304800 w 491066"/>
                      <a:gd name="connsiteY10" fmla="*/ 960967 h 963183"/>
                      <a:gd name="connsiteX11" fmla="*/ 491066 w 491066"/>
                      <a:gd name="connsiteY11" fmla="*/ 960967 h 963183"/>
                      <a:gd name="connsiteX12" fmla="*/ 491066 w 491066"/>
                      <a:gd name="connsiteY12" fmla="*/ 960967 h 963183"/>
                      <a:gd name="connsiteX13" fmla="*/ 491066 w 491066"/>
                      <a:gd name="connsiteY13" fmla="*/ 630767 h 963183"/>
                      <a:gd name="connsiteX14" fmla="*/ 491066 w 491066"/>
                      <a:gd name="connsiteY14" fmla="*/ 554567 h 963183"/>
                      <a:gd name="connsiteX15" fmla="*/ 482600 w 491066"/>
                      <a:gd name="connsiteY15" fmla="*/ 207433 h 963183"/>
                      <a:gd name="connsiteX16" fmla="*/ 457200 w 491066"/>
                      <a:gd name="connsiteY16" fmla="*/ 29633 h 963183"/>
                      <a:gd name="connsiteX0" fmla="*/ 482600 w 495299"/>
                      <a:gd name="connsiteY0" fmla="*/ 177800 h 933550"/>
                      <a:gd name="connsiteX1" fmla="*/ 423333 w 495299"/>
                      <a:gd name="connsiteY1" fmla="*/ 0 h 933550"/>
                      <a:gd name="connsiteX2" fmla="*/ 50800 w 495299"/>
                      <a:gd name="connsiteY2" fmla="*/ 16934 h 933550"/>
                      <a:gd name="connsiteX3" fmla="*/ 0 w 495299"/>
                      <a:gd name="connsiteY3" fmla="*/ 220134 h 933550"/>
                      <a:gd name="connsiteX4" fmla="*/ 8466 w 495299"/>
                      <a:gd name="connsiteY4" fmla="*/ 338667 h 933550"/>
                      <a:gd name="connsiteX5" fmla="*/ 59266 w 495299"/>
                      <a:gd name="connsiteY5" fmla="*/ 846667 h 933550"/>
                      <a:gd name="connsiteX6" fmla="*/ 59266 w 495299"/>
                      <a:gd name="connsiteY6" fmla="*/ 905934 h 933550"/>
                      <a:gd name="connsiteX7" fmla="*/ 59266 w 495299"/>
                      <a:gd name="connsiteY7" fmla="*/ 905934 h 933550"/>
                      <a:gd name="connsiteX8" fmla="*/ 135466 w 495299"/>
                      <a:gd name="connsiteY8" fmla="*/ 914400 h 933550"/>
                      <a:gd name="connsiteX9" fmla="*/ 254000 w 495299"/>
                      <a:gd name="connsiteY9" fmla="*/ 922867 h 933550"/>
                      <a:gd name="connsiteX10" fmla="*/ 304800 w 495299"/>
                      <a:gd name="connsiteY10" fmla="*/ 931334 h 933550"/>
                      <a:gd name="connsiteX11" fmla="*/ 491066 w 495299"/>
                      <a:gd name="connsiteY11" fmla="*/ 931334 h 933550"/>
                      <a:gd name="connsiteX12" fmla="*/ 491066 w 495299"/>
                      <a:gd name="connsiteY12" fmla="*/ 931334 h 933550"/>
                      <a:gd name="connsiteX13" fmla="*/ 491066 w 495299"/>
                      <a:gd name="connsiteY13" fmla="*/ 601134 h 933550"/>
                      <a:gd name="connsiteX14" fmla="*/ 491066 w 495299"/>
                      <a:gd name="connsiteY14" fmla="*/ 524934 h 933550"/>
                      <a:gd name="connsiteX15" fmla="*/ 482600 w 495299"/>
                      <a:gd name="connsiteY15" fmla="*/ 177800 h 933550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135466 w 495299"/>
                      <a:gd name="connsiteY8" fmla="*/ 914400 h 931334"/>
                      <a:gd name="connsiteX9" fmla="*/ 254000 w 495299"/>
                      <a:gd name="connsiteY9" fmla="*/ 922867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931334 h 931334"/>
                      <a:gd name="connsiteX12" fmla="*/ 491066 w 495299"/>
                      <a:gd name="connsiteY12" fmla="*/ 601134 h 931334"/>
                      <a:gd name="connsiteX13" fmla="*/ 491066 w 495299"/>
                      <a:gd name="connsiteY13" fmla="*/ 524934 h 931334"/>
                      <a:gd name="connsiteX14" fmla="*/ 482600 w 495299"/>
                      <a:gd name="connsiteY14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846667 h 931334"/>
                      <a:gd name="connsiteX6" fmla="*/ 59266 w 495299"/>
                      <a:gd name="connsiteY6" fmla="*/ 905934 h 931334"/>
                      <a:gd name="connsiteX7" fmla="*/ 59266 w 495299"/>
                      <a:gd name="connsiteY7" fmla="*/ 905934 h 931334"/>
                      <a:gd name="connsiteX8" fmla="*/ 254000 w 495299"/>
                      <a:gd name="connsiteY8" fmla="*/ 922867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931334 h 931334"/>
                      <a:gd name="connsiteX11" fmla="*/ 491066 w 495299"/>
                      <a:gd name="connsiteY11" fmla="*/ 601134 h 931334"/>
                      <a:gd name="connsiteX12" fmla="*/ 491066 w 495299"/>
                      <a:gd name="connsiteY12" fmla="*/ 524934 h 931334"/>
                      <a:gd name="connsiteX13" fmla="*/ 482600 w 495299"/>
                      <a:gd name="connsiteY13" fmla="*/ 177800 h 931334"/>
                      <a:gd name="connsiteX0" fmla="*/ 482600 w 495299"/>
                      <a:gd name="connsiteY0" fmla="*/ 177800 h 931334"/>
                      <a:gd name="connsiteX1" fmla="*/ 423333 w 495299"/>
                      <a:gd name="connsiteY1" fmla="*/ 0 h 931334"/>
                      <a:gd name="connsiteX2" fmla="*/ 50800 w 495299"/>
                      <a:gd name="connsiteY2" fmla="*/ 16934 h 931334"/>
                      <a:gd name="connsiteX3" fmla="*/ 0 w 495299"/>
                      <a:gd name="connsiteY3" fmla="*/ 220134 h 931334"/>
                      <a:gd name="connsiteX4" fmla="*/ 8466 w 495299"/>
                      <a:gd name="connsiteY4" fmla="*/ 338667 h 931334"/>
                      <a:gd name="connsiteX5" fmla="*/ 59266 w 495299"/>
                      <a:gd name="connsiteY5" fmla="*/ 905934 h 931334"/>
                      <a:gd name="connsiteX6" fmla="*/ 59266 w 495299"/>
                      <a:gd name="connsiteY6" fmla="*/ 905934 h 931334"/>
                      <a:gd name="connsiteX7" fmla="*/ 254000 w 495299"/>
                      <a:gd name="connsiteY7" fmla="*/ 922867 h 931334"/>
                      <a:gd name="connsiteX8" fmla="*/ 491066 w 495299"/>
                      <a:gd name="connsiteY8" fmla="*/ 931334 h 931334"/>
                      <a:gd name="connsiteX9" fmla="*/ 491066 w 495299"/>
                      <a:gd name="connsiteY9" fmla="*/ 931334 h 931334"/>
                      <a:gd name="connsiteX10" fmla="*/ 491066 w 495299"/>
                      <a:gd name="connsiteY10" fmla="*/ 601134 h 931334"/>
                      <a:gd name="connsiteX11" fmla="*/ 491066 w 495299"/>
                      <a:gd name="connsiteY11" fmla="*/ 524934 h 931334"/>
                      <a:gd name="connsiteX12" fmla="*/ 482600 w 495299"/>
                      <a:gd name="connsiteY12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82600 w 486833"/>
                      <a:gd name="connsiteY10" fmla="*/ 524934 h 931334"/>
                      <a:gd name="connsiteX11" fmla="*/ 474134 w 486833"/>
                      <a:gd name="connsiteY11" fmla="*/ 177800 h 931334"/>
                      <a:gd name="connsiteX0" fmla="*/ 474134 w 486833"/>
                      <a:gd name="connsiteY0" fmla="*/ 177800 h 931334"/>
                      <a:gd name="connsiteX1" fmla="*/ 414867 w 486833"/>
                      <a:gd name="connsiteY1" fmla="*/ 0 h 931334"/>
                      <a:gd name="connsiteX2" fmla="*/ 42334 w 486833"/>
                      <a:gd name="connsiteY2" fmla="*/ 16934 h 931334"/>
                      <a:gd name="connsiteX3" fmla="*/ 0 w 486833"/>
                      <a:gd name="connsiteY3" fmla="*/ 338667 h 931334"/>
                      <a:gd name="connsiteX4" fmla="*/ 50800 w 486833"/>
                      <a:gd name="connsiteY4" fmla="*/ 905934 h 931334"/>
                      <a:gd name="connsiteX5" fmla="*/ 50800 w 486833"/>
                      <a:gd name="connsiteY5" fmla="*/ 905934 h 931334"/>
                      <a:gd name="connsiteX6" fmla="*/ 245534 w 486833"/>
                      <a:gd name="connsiteY6" fmla="*/ 922867 h 931334"/>
                      <a:gd name="connsiteX7" fmla="*/ 482600 w 486833"/>
                      <a:gd name="connsiteY7" fmla="*/ 931334 h 931334"/>
                      <a:gd name="connsiteX8" fmla="*/ 482600 w 486833"/>
                      <a:gd name="connsiteY8" fmla="*/ 931334 h 931334"/>
                      <a:gd name="connsiteX9" fmla="*/ 482600 w 486833"/>
                      <a:gd name="connsiteY9" fmla="*/ 601134 h 931334"/>
                      <a:gd name="connsiteX10" fmla="*/ 474134 w 486833"/>
                      <a:gd name="connsiteY10" fmla="*/ 177800 h 93133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77610 w 513643"/>
                      <a:gd name="connsiteY5" fmla="*/ 945444 h 970844"/>
                      <a:gd name="connsiteX6" fmla="*/ 272344 w 513643"/>
                      <a:gd name="connsiteY6" fmla="*/ 962377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970844 h 970844"/>
                      <a:gd name="connsiteX9" fmla="*/ 509410 w 513643"/>
                      <a:gd name="connsiteY9" fmla="*/ 640644 h 970844"/>
                      <a:gd name="connsiteX10" fmla="*/ 500944 w 513643"/>
                      <a:gd name="connsiteY10" fmla="*/ 217310 h 970844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39988"/>
                      <a:gd name="connsiteX1" fmla="*/ 441677 w 513643"/>
                      <a:gd name="connsiteY1" fmla="*/ 39510 h 1039988"/>
                      <a:gd name="connsiteX2" fmla="*/ 69144 w 513643"/>
                      <a:gd name="connsiteY2" fmla="*/ 56444 h 1039988"/>
                      <a:gd name="connsiteX3" fmla="*/ 26810 w 513643"/>
                      <a:gd name="connsiteY3" fmla="*/ 378177 h 1039988"/>
                      <a:gd name="connsiteX4" fmla="*/ 77610 w 513643"/>
                      <a:gd name="connsiteY4" fmla="*/ 945444 h 1039988"/>
                      <a:gd name="connsiteX5" fmla="*/ 272344 w 513643"/>
                      <a:gd name="connsiteY5" fmla="*/ 962377 h 1039988"/>
                      <a:gd name="connsiteX6" fmla="*/ 509410 w 513643"/>
                      <a:gd name="connsiteY6" fmla="*/ 970844 h 1039988"/>
                      <a:gd name="connsiteX7" fmla="*/ 509410 w 513643"/>
                      <a:gd name="connsiteY7" fmla="*/ 970844 h 1039988"/>
                      <a:gd name="connsiteX8" fmla="*/ 509410 w 513643"/>
                      <a:gd name="connsiteY8" fmla="*/ 640644 h 1039988"/>
                      <a:gd name="connsiteX9" fmla="*/ 500944 w 513643"/>
                      <a:gd name="connsiteY9" fmla="*/ 217310 h 1039988"/>
                      <a:gd name="connsiteX0" fmla="*/ 500944 w 513643"/>
                      <a:gd name="connsiteY0" fmla="*/ 217310 h 970844"/>
                      <a:gd name="connsiteX1" fmla="*/ 441677 w 513643"/>
                      <a:gd name="connsiteY1" fmla="*/ 39510 h 970844"/>
                      <a:gd name="connsiteX2" fmla="*/ 69144 w 513643"/>
                      <a:gd name="connsiteY2" fmla="*/ 56444 h 970844"/>
                      <a:gd name="connsiteX3" fmla="*/ 26810 w 513643"/>
                      <a:gd name="connsiteY3" fmla="*/ 378177 h 970844"/>
                      <a:gd name="connsiteX4" fmla="*/ 77610 w 513643"/>
                      <a:gd name="connsiteY4" fmla="*/ 945444 h 970844"/>
                      <a:gd name="connsiteX5" fmla="*/ 272344 w 513643"/>
                      <a:gd name="connsiteY5" fmla="*/ 962377 h 970844"/>
                      <a:gd name="connsiteX6" fmla="*/ 509410 w 513643"/>
                      <a:gd name="connsiteY6" fmla="*/ 970844 h 970844"/>
                      <a:gd name="connsiteX7" fmla="*/ 509410 w 513643"/>
                      <a:gd name="connsiteY7" fmla="*/ 970844 h 970844"/>
                      <a:gd name="connsiteX8" fmla="*/ 509410 w 513643"/>
                      <a:gd name="connsiteY8" fmla="*/ 640644 h 970844"/>
                      <a:gd name="connsiteX9" fmla="*/ 500944 w 513643"/>
                      <a:gd name="connsiteY9" fmla="*/ 217310 h 970844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970844 h 1044222"/>
                      <a:gd name="connsiteX7" fmla="*/ 509410 w 513643"/>
                      <a:gd name="connsiteY7" fmla="*/ 640644 h 1044222"/>
                      <a:gd name="connsiteX8" fmla="*/ 500944 w 513643"/>
                      <a:gd name="connsiteY8" fmla="*/ 217310 h 1044222"/>
                      <a:gd name="connsiteX0" fmla="*/ 500944 w 513643"/>
                      <a:gd name="connsiteY0" fmla="*/ 217310 h 1044222"/>
                      <a:gd name="connsiteX1" fmla="*/ 441677 w 513643"/>
                      <a:gd name="connsiteY1" fmla="*/ 39510 h 1044222"/>
                      <a:gd name="connsiteX2" fmla="*/ 69144 w 513643"/>
                      <a:gd name="connsiteY2" fmla="*/ 56444 h 1044222"/>
                      <a:gd name="connsiteX3" fmla="*/ 26810 w 513643"/>
                      <a:gd name="connsiteY3" fmla="*/ 378177 h 1044222"/>
                      <a:gd name="connsiteX4" fmla="*/ 77610 w 513643"/>
                      <a:gd name="connsiteY4" fmla="*/ 945444 h 1044222"/>
                      <a:gd name="connsiteX5" fmla="*/ 509410 w 513643"/>
                      <a:gd name="connsiteY5" fmla="*/ 970844 h 1044222"/>
                      <a:gd name="connsiteX6" fmla="*/ 509410 w 513643"/>
                      <a:gd name="connsiteY6" fmla="*/ 640644 h 1044222"/>
                      <a:gd name="connsiteX7" fmla="*/ 500944 w 513643"/>
                      <a:gd name="connsiteY7" fmla="*/ 217310 h 1044222"/>
                      <a:gd name="connsiteX0" fmla="*/ 500944 w 581377"/>
                      <a:gd name="connsiteY0" fmla="*/ 217310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7" fmla="*/ 500944 w 581377"/>
                      <a:gd name="connsiteY7" fmla="*/ 217310 h 1044222"/>
                      <a:gd name="connsiteX0" fmla="*/ 509410 w 581377"/>
                      <a:gd name="connsiteY0" fmla="*/ 640644 h 1044222"/>
                      <a:gd name="connsiteX1" fmla="*/ 441677 w 581377"/>
                      <a:gd name="connsiteY1" fmla="*/ 39510 h 1044222"/>
                      <a:gd name="connsiteX2" fmla="*/ 69144 w 581377"/>
                      <a:gd name="connsiteY2" fmla="*/ 56444 h 1044222"/>
                      <a:gd name="connsiteX3" fmla="*/ 26810 w 581377"/>
                      <a:gd name="connsiteY3" fmla="*/ 378177 h 1044222"/>
                      <a:gd name="connsiteX4" fmla="*/ 77610 w 581377"/>
                      <a:gd name="connsiteY4" fmla="*/ 945444 h 1044222"/>
                      <a:gd name="connsiteX5" fmla="*/ 509410 w 581377"/>
                      <a:gd name="connsiteY5" fmla="*/ 970844 h 1044222"/>
                      <a:gd name="connsiteX6" fmla="*/ 509410 w 581377"/>
                      <a:gd name="connsiteY6" fmla="*/ 640644 h 1044222"/>
                      <a:gd name="connsiteX0" fmla="*/ 509410 w 570088"/>
                      <a:gd name="connsiteY0" fmla="*/ 1083734 h 1234723"/>
                      <a:gd name="connsiteX1" fmla="*/ 441677 w 570088"/>
                      <a:gd name="connsiteY1" fmla="*/ 152400 h 1234723"/>
                      <a:gd name="connsiteX2" fmla="*/ 69144 w 570088"/>
                      <a:gd name="connsiteY2" fmla="*/ 169334 h 1234723"/>
                      <a:gd name="connsiteX3" fmla="*/ 26810 w 570088"/>
                      <a:gd name="connsiteY3" fmla="*/ 491067 h 1234723"/>
                      <a:gd name="connsiteX4" fmla="*/ 77610 w 570088"/>
                      <a:gd name="connsiteY4" fmla="*/ 1058334 h 1234723"/>
                      <a:gd name="connsiteX5" fmla="*/ 509410 w 570088"/>
                      <a:gd name="connsiteY5" fmla="*/ 1083734 h 1234723"/>
                      <a:gd name="connsiteX0" fmla="*/ 545675 w 606353"/>
                      <a:gd name="connsiteY0" fmla="*/ 1083734 h 1234723"/>
                      <a:gd name="connsiteX1" fmla="*/ 477942 w 606353"/>
                      <a:gd name="connsiteY1" fmla="*/ 152400 h 1234723"/>
                      <a:gd name="connsiteX2" fmla="*/ 105409 w 606353"/>
                      <a:gd name="connsiteY2" fmla="*/ 169334 h 1234723"/>
                      <a:gd name="connsiteX3" fmla="*/ 9878 w 606353"/>
                      <a:gd name="connsiteY3" fmla="*/ 630147 h 1234723"/>
                      <a:gd name="connsiteX4" fmla="*/ 113875 w 606353"/>
                      <a:gd name="connsiteY4" fmla="*/ 1058334 h 1234723"/>
                      <a:gd name="connsiteX5" fmla="*/ 545675 w 606353"/>
                      <a:gd name="connsiteY5" fmla="*/ 1083734 h 1234723"/>
                      <a:gd name="connsiteX0" fmla="*/ 548278 w 733932"/>
                      <a:gd name="connsiteY0" fmla="*/ 962405 h 1081775"/>
                      <a:gd name="connsiteX1" fmla="*/ 660554 w 733932"/>
                      <a:gd name="connsiteY1" fmla="*/ 220786 h 1081775"/>
                      <a:gd name="connsiteX2" fmla="*/ 108012 w 733932"/>
                      <a:gd name="connsiteY2" fmla="*/ 48005 h 1081775"/>
                      <a:gd name="connsiteX3" fmla="*/ 12481 w 733932"/>
                      <a:gd name="connsiteY3" fmla="*/ 508818 h 1081775"/>
                      <a:gd name="connsiteX4" fmla="*/ 116478 w 733932"/>
                      <a:gd name="connsiteY4" fmla="*/ 937005 h 1081775"/>
                      <a:gd name="connsiteX5" fmla="*/ 548278 w 733932"/>
                      <a:gd name="connsiteY5" fmla="*/ 962405 h 1081775"/>
                      <a:gd name="connsiteX0" fmla="*/ 542467 w 720040"/>
                      <a:gd name="connsiteY0" fmla="*/ 933640 h 1053010"/>
                      <a:gd name="connsiteX1" fmla="*/ 654743 w 720040"/>
                      <a:gd name="connsiteY1" fmla="*/ 192021 h 1053010"/>
                      <a:gd name="connsiteX2" fmla="*/ 150687 w 720040"/>
                      <a:gd name="connsiteY2" fmla="*/ 48005 h 1053010"/>
                      <a:gd name="connsiteX3" fmla="*/ 6670 w 720040"/>
                      <a:gd name="connsiteY3" fmla="*/ 480053 h 1053010"/>
                      <a:gd name="connsiteX4" fmla="*/ 110667 w 720040"/>
                      <a:gd name="connsiteY4" fmla="*/ 908240 h 1053010"/>
                      <a:gd name="connsiteX5" fmla="*/ 542467 w 720040"/>
                      <a:gd name="connsiteY5" fmla="*/ 933640 h 1053010"/>
                      <a:gd name="connsiteX0" fmla="*/ 542466 w 720039"/>
                      <a:gd name="connsiteY0" fmla="*/ 933640 h 1053010"/>
                      <a:gd name="connsiteX1" fmla="*/ 654742 w 720039"/>
                      <a:gd name="connsiteY1" fmla="*/ 192021 h 1053010"/>
                      <a:gd name="connsiteX2" fmla="*/ 150686 w 720039"/>
                      <a:gd name="connsiteY2" fmla="*/ 48005 h 1053010"/>
                      <a:gd name="connsiteX3" fmla="*/ 6670 w 720039"/>
                      <a:gd name="connsiteY3" fmla="*/ 480052 h 1053010"/>
                      <a:gd name="connsiteX4" fmla="*/ 110666 w 720039"/>
                      <a:gd name="connsiteY4" fmla="*/ 908240 h 1053010"/>
                      <a:gd name="connsiteX5" fmla="*/ 542466 w 720039"/>
                      <a:gd name="connsiteY5" fmla="*/ 933640 h 1053010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35796 w 713369"/>
                      <a:gd name="connsiteY0" fmla="*/ 933640 h 1041652"/>
                      <a:gd name="connsiteX1" fmla="*/ 648072 w 713369"/>
                      <a:gd name="connsiteY1" fmla="*/ 192021 h 1041652"/>
                      <a:gd name="connsiteX2" fmla="*/ 144016 w 713369"/>
                      <a:gd name="connsiteY2" fmla="*/ 48005 h 1041652"/>
                      <a:gd name="connsiteX3" fmla="*/ 0 w 713369"/>
                      <a:gd name="connsiteY3" fmla="*/ 480052 h 1041652"/>
                      <a:gd name="connsiteX4" fmla="*/ 144016 w 713369"/>
                      <a:gd name="connsiteY4" fmla="*/ 840092 h 1041652"/>
                      <a:gd name="connsiteX5" fmla="*/ 535796 w 713369"/>
                      <a:gd name="connsiteY5" fmla="*/ 933640 h 1041652"/>
                      <a:gd name="connsiteX0" fmla="*/ 576064 w 720080"/>
                      <a:gd name="connsiteY0" fmla="*/ 768084 h 888097"/>
                      <a:gd name="connsiteX1" fmla="*/ 648072 w 720080"/>
                      <a:gd name="connsiteY1" fmla="*/ 192021 h 888097"/>
                      <a:gd name="connsiteX2" fmla="*/ 144016 w 720080"/>
                      <a:gd name="connsiteY2" fmla="*/ 48005 h 888097"/>
                      <a:gd name="connsiteX3" fmla="*/ 0 w 720080"/>
                      <a:gd name="connsiteY3" fmla="*/ 480052 h 888097"/>
                      <a:gd name="connsiteX4" fmla="*/ 144016 w 720080"/>
                      <a:gd name="connsiteY4" fmla="*/ 840092 h 888097"/>
                      <a:gd name="connsiteX5" fmla="*/ 576064 w 720080"/>
                      <a:gd name="connsiteY5" fmla="*/ 768084 h 888097"/>
                      <a:gd name="connsiteX0" fmla="*/ 576064 w 720080"/>
                      <a:gd name="connsiteY0" fmla="*/ 696076 h 816089"/>
                      <a:gd name="connsiteX1" fmla="*/ 648072 w 720080"/>
                      <a:gd name="connsiteY1" fmla="*/ 120013 h 816089"/>
                      <a:gd name="connsiteX2" fmla="*/ 144015 w 720080"/>
                      <a:gd name="connsiteY2" fmla="*/ 48005 h 816089"/>
                      <a:gd name="connsiteX3" fmla="*/ 0 w 720080"/>
                      <a:gd name="connsiteY3" fmla="*/ 408044 h 816089"/>
                      <a:gd name="connsiteX4" fmla="*/ 144016 w 720080"/>
                      <a:gd name="connsiteY4" fmla="*/ 768084 h 816089"/>
                      <a:gd name="connsiteX5" fmla="*/ 576064 w 720080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76064 w 648072"/>
                      <a:gd name="connsiteY0" fmla="*/ 696076 h 816089"/>
                      <a:gd name="connsiteX1" fmla="*/ 576063 w 648072"/>
                      <a:gd name="connsiteY1" fmla="*/ 120013 h 816089"/>
                      <a:gd name="connsiteX2" fmla="*/ 144015 w 648072"/>
                      <a:gd name="connsiteY2" fmla="*/ 48005 h 816089"/>
                      <a:gd name="connsiteX3" fmla="*/ 0 w 648072"/>
                      <a:gd name="connsiteY3" fmla="*/ 408044 h 816089"/>
                      <a:gd name="connsiteX4" fmla="*/ 144016 w 648072"/>
                      <a:gd name="connsiteY4" fmla="*/ 768084 h 816089"/>
                      <a:gd name="connsiteX5" fmla="*/ 576064 w 648072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96076 h 816089"/>
                      <a:gd name="connsiteX1" fmla="*/ 588064 w 660073"/>
                      <a:gd name="connsiteY1" fmla="*/ 120013 h 816089"/>
                      <a:gd name="connsiteX2" fmla="*/ 228024 w 660073"/>
                      <a:gd name="connsiteY2" fmla="*/ 48005 h 816089"/>
                      <a:gd name="connsiteX3" fmla="*/ 12001 w 660073"/>
                      <a:gd name="connsiteY3" fmla="*/ 408044 h 816089"/>
                      <a:gd name="connsiteX4" fmla="*/ 156017 w 660073"/>
                      <a:gd name="connsiteY4" fmla="*/ 768084 h 816089"/>
                      <a:gd name="connsiteX5" fmla="*/ 588065 w 660073"/>
                      <a:gd name="connsiteY5" fmla="*/ 696076 h 816089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84075 h 804088"/>
                      <a:gd name="connsiteX1" fmla="*/ 588065 w 660073"/>
                      <a:gd name="connsiteY1" fmla="*/ 180020 h 804088"/>
                      <a:gd name="connsiteX2" fmla="*/ 228024 w 660073"/>
                      <a:gd name="connsiteY2" fmla="*/ 36004 h 804088"/>
                      <a:gd name="connsiteX3" fmla="*/ 12001 w 660073"/>
                      <a:gd name="connsiteY3" fmla="*/ 396043 h 804088"/>
                      <a:gd name="connsiteX4" fmla="*/ 156017 w 660073"/>
                      <a:gd name="connsiteY4" fmla="*/ 756083 h 804088"/>
                      <a:gd name="connsiteX5" fmla="*/ 588065 w 660073"/>
                      <a:gd name="connsiteY5" fmla="*/ 684075 h 804088"/>
                      <a:gd name="connsiteX0" fmla="*/ 588065 w 660073"/>
                      <a:gd name="connsiteY0" fmla="*/ 612068 h 732081"/>
                      <a:gd name="connsiteX1" fmla="*/ 588065 w 660073"/>
                      <a:gd name="connsiteY1" fmla="*/ 108013 h 732081"/>
                      <a:gd name="connsiteX2" fmla="*/ 228025 w 660073"/>
                      <a:gd name="connsiteY2" fmla="*/ 36004 h 732081"/>
                      <a:gd name="connsiteX3" fmla="*/ 12001 w 660073"/>
                      <a:gd name="connsiteY3" fmla="*/ 324036 h 732081"/>
                      <a:gd name="connsiteX4" fmla="*/ 156017 w 660073"/>
                      <a:gd name="connsiteY4" fmla="*/ 684076 h 732081"/>
                      <a:gd name="connsiteX5" fmla="*/ 588065 w 660073"/>
                      <a:gd name="connsiteY5" fmla="*/ 612068 h 732081"/>
                      <a:gd name="connsiteX0" fmla="*/ 588065 w 660073"/>
                      <a:gd name="connsiteY0" fmla="*/ 645108 h 765121"/>
                      <a:gd name="connsiteX1" fmla="*/ 588065 w 660073"/>
                      <a:gd name="connsiteY1" fmla="*/ 141053 h 765121"/>
                      <a:gd name="connsiteX2" fmla="*/ 228025 w 660073"/>
                      <a:gd name="connsiteY2" fmla="*/ 69044 h 765121"/>
                      <a:gd name="connsiteX3" fmla="*/ 12001 w 660073"/>
                      <a:gd name="connsiteY3" fmla="*/ 357076 h 765121"/>
                      <a:gd name="connsiteX4" fmla="*/ 156017 w 660073"/>
                      <a:gd name="connsiteY4" fmla="*/ 717116 h 765121"/>
                      <a:gd name="connsiteX5" fmla="*/ 588065 w 660073"/>
                      <a:gd name="connsiteY5" fmla="*/ 645108 h 765121"/>
                      <a:gd name="connsiteX0" fmla="*/ 600066 w 672074"/>
                      <a:gd name="connsiteY0" fmla="*/ 645108 h 774465"/>
                      <a:gd name="connsiteX1" fmla="*/ 600066 w 672074"/>
                      <a:gd name="connsiteY1" fmla="*/ 141053 h 774465"/>
                      <a:gd name="connsiteX2" fmla="*/ 240026 w 672074"/>
                      <a:gd name="connsiteY2" fmla="*/ 69044 h 774465"/>
                      <a:gd name="connsiteX3" fmla="*/ 12001 w 672074"/>
                      <a:gd name="connsiteY3" fmla="*/ 301011 h 774465"/>
                      <a:gd name="connsiteX4" fmla="*/ 168018 w 672074"/>
                      <a:gd name="connsiteY4" fmla="*/ 717116 h 774465"/>
                      <a:gd name="connsiteX5" fmla="*/ 600066 w 672074"/>
                      <a:gd name="connsiteY5" fmla="*/ 645108 h 774465"/>
                      <a:gd name="connsiteX0" fmla="*/ 594095 w 672136"/>
                      <a:gd name="connsiteY0" fmla="*/ 578126 h 707483"/>
                      <a:gd name="connsiteX1" fmla="*/ 594095 w 672136"/>
                      <a:gd name="connsiteY1" fmla="*/ 74071 h 707483"/>
                      <a:gd name="connsiteX2" fmla="*/ 125858 w 672136"/>
                      <a:gd name="connsiteY2" fmla="*/ 133692 h 707483"/>
                      <a:gd name="connsiteX3" fmla="*/ 6030 w 672136"/>
                      <a:gd name="connsiteY3" fmla="*/ 234029 h 707483"/>
                      <a:gd name="connsiteX4" fmla="*/ 162047 w 672136"/>
                      <a:gd name="connsiteY4" fmla="*/ 650134 h 707483"/>
                      <a:gd name="connsiteX5" fmla="*/ 594095 w 672136"/>
                      <a:gd name="connsiteY5" fmla="*/ 578126 h 707483"/>
                      <a:gd name="connsiteX0" fmla="*/ 594097 w 628008"/>
                      <a:gd name="connsiteY0" fmla="*/ 513478 h 642835"/>
                      <a:gd name="connsiteX1" fmla="*/ 365515 w 628008"/>
                      <a:gd name="connsiteY1" fmla="*/ 169382 h 642835"/>
                      <a:gd name="connsiteX2" fmla="*/ 125860 w 628008"/>
                      <a:gd name="connsiteY2" fmla="*/ 69044 h 642835"/>
                      <a:gd name="connsiteX3" fmla="*/ 6032 w 628008"/>
                      <a:gd name="connsiteY3" fmla="*/ 169381 h 642835"/>
                      <a:gd name="connsiteX4" fmla="*/ 162049 w 628008"/>
                      <a:gd name="connsiteY4" fmla="*/ 585486 h 642835"/>
                      <a:gd name="connsiteX5" fmla="*/ 594097 w 628008"/>
                      <a:gd name="connsiteY5" fmla="*/ 513478 h 642835"/>
                      <a:gd name="connsiteX0" fmla="*/ 365515 w 405456"/>
                      <a:gd name="connsiteY0" fmla="*/ 470392 h 635655"/>
                      <a:gd name="connsiteX1" fmla="*/ 365513 w 405456"/>
                      <a:gd name="connsiteY1" fmla="*/ 169382 h 635655"/>
                      <a:gd name="connsiteX2" fmla="*/ 125858 w 405456"/>
                      <a:gd name="connsiteY2" fmla="*/ 69044 h 635655"/>
                      <a:gd name="connsiteX3" fmla="*/ 6030 w 405456"/>
                      <a:gd name="connsiteY3" fmla="*/ 169381 h 635655"/>
                      <a:gd name="connsiteX4" fmla="*/ 162047 w 405456"/>
                      <a:gd name="connsiteY4" fmla="*/ 585486 h 635655"/>
                      <a:gd name="connsiteX5" fmla="*/ 365515 w 405456"/>
                      <a:gd name="connsiteY5" fmla="*/ 470392 h 635655"/>
                      <a:gd name="connsiteX0" fmla="*/ 359484 w 399427"/>
                      <a:gd name="connsiteY0" fmla="*/ 470392 h 1022247"/>
                      <a:gd name="connsiteX1" fmla="*/ 359482 w 399427"/>
                      <a:gd name="connsiteY1" fmla="*/ 169382 h 1022247"/>
                      <a:gd name="connsiteX2" fmla="*/ 119827 w 399427"/>
                      <a:gd name="connsiteY2" fmla="*/ 69044 h 1022247"/>
                      <a:gd name="connsiteX3" fmla="*/ -1 w 399427"/>
                      <a:gd name="connsiteY3" fmla="*/ 169381 h 1022247"/>
                      <a:gd name="connsiteX4" fmla="*/ 119829 w 399427"/>
                      <a:gd name="connsiteY4" fmla="*/ 972078 h 1022247"/>
                      <a:gd name="connsiteX5" fmla="*/ 359484 w 399427"/>
                      <a:gd name="connsiteY5" fmla="*/ 470392 h 1022247"/>
                      <a:gd name="connsiteX0" fmla="*/ 359484 w 399425"/>
                      <a:gd name="connsiteY0" fmla="*/ 871741 h 1089138"/>
                      <a:gd name="connsiteX1" fmla="*/ 359484 w 399425"/>
                      <a:gd name="connsiteY1" fmla="*/ 169382 h 1089138"/>
                      <a:gd name="connsiteX2" fmla="*/ 119829 w 399425"/>
                      <a:gd name="connsiteY2" fmla="*/ 69044 h 1089138"/>
                      <a:gd name="connsiteX3" fmla="*/ 1 w 399425"/>
                      <a:gd name="connsiteY3" fmla="*/ 169381 h 1089138"/>
                      <a:gd name="connsiteX4" fmla="*/ 119831 w 399425"/>
                      <a:gd name="connsiteY4" fmla="*/ 972078 h 1089138"/>
                      <a:gd name="connsiteX5" fmla="*/ 359484 w 399425"/>
                      <a:gd name="connsiteY5" fmla="*/ 871741 h 1089138"/>
                      <a:gd name="connsiteX0" fmla="*/ 359481 w 399423"/>
                      <a:gd name="connsiteY0" fmla="*/ 871741 h 1089138"/>
                      <a:gd name="connsiteX1" fmla="*/ 359481 w 399423"/>
                      <a:gd name="connsiteY1" fmla="*/ 169382 h 1089138"/>
                      <a:gd name="connsiteX2" fmla="*/ 119826 w 399423"/>
                      <a:gd name="connsiteY2" fmla="*/ 69044 h 1089138"/>
                      <a:gd name="connsiteX3" fmla="*/ 0 w 399423"/>
                      <a:gd name="connsiteY3" fmla="*/ 169381 h 1089138"/>
                      <a:gd name="connsiteX4" fmla="*/ 119828 w 399423"/>
                      <a:gd name="connsiteY4" fmla="*/ 972078 h 1089138"/>
                      <a:gd name="connsiteX5" fmla="*/ 359481 w 399423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71741 h 1089138"/>
                      <a:gd name="connsiteX1" fmla="*/ 379452 w 419394"/>
                      <a:gd name="connsiteY1" fmla="*/ 169382 h 1089138"/>
                      <a:gd name="connsiteX2" fmla="*/ 259624 w 419394"/>
                      <a:gd name="connsiteY2" fmla="*/ 69044 h 1089138"/>
                      <a:gd name="connsiteX3" fmla="*/ 19971 w 419394"/>
                      <a:gd name="connsiteY3" fmla="*/ 169381 h 1089138"/>
                      <a:gd name="connsiteX4" fmla="*/ 139799 w 419394"/>
                      <a:gd name="connsiteY4" fmla="*/ 972078 h 1089138"/>
                      <a:gd name="connsiteX5" fmla="*/ 379452 w 419394"/>
                      <a:gd name="connsiteY5" fmla="*/ 871741 h 1089138"/>
                      <a:gd name="connsiteX0" fmla="*/ 379452 w 419394"/>
                      <a:gd name="connsiteY0" fmla="*/ 852866 h 1070263"/>
                      <a:gd name="connsiteX1" fmla="*/ 379452 w 419394"/>
                      <a:gd name="connsiteY1" fmla="*/ 150507 h 1070263"/>
                      <a:gd name="connsiteX2" fmla="*/ 259624 w 419394"/>
                      <a:gd name="connsiteY2" fmla="*/ 50169 h 1070263"/>
                      <a:gd name="connsiteX3" fmla="*/ 19971 w 419394"/>
                      <a:gd name="connsiteY3" fmla="*/ 150506 h 1070263"/>
                      <a:gd name="connsiteX4" fmla="*/ 139799 w 419394"/>
                      <a:gd name="connsiteY4" fmla="*/ 953203 h 1070263"/>
                      <a:gd name="connsiteX5" fmla="*/ 379452 w 419394"/>
                      <a:gd name="connsiteY5" fmla="*/ 852866 h 1070263"/>
                      <a:gd name="connsiteX0" fmla="*/ 395928 w 435870"/>
                      <a:gd name="connsiteY0" fmla="*/ 852866 h 1036817"/>
                      <a:gd name="connsiteX1" fmla="*/ 395928 w 435870"/>
                      <a:gd name="connsiteY1" fmla="*/ 150507 h 1036817"/>
                      <a:gd name="connsiteX2" fmla="*/ 276100 w 435870"/>
                      <a:gd name="connsiteY2" fmla="*/ 50169 h 1036817"/>
                      <a:gd name="connsiteX3" fmla="*/ 36447 w 435870"/>
                      <a:gd name="connsiteY3" fmla="*/ 150506 h 1036817"/>
                      <a:gd name="connsiteX4" fmla="*/ 156274 w 435870"/>
                      <a:gd name="connsiteY4" fmla="*/ 351180 h 1036817"/>
                      <a:gd name="connsiteX5" fmla="*/ 156275 w 435870"/>
                      <a:gd name="connsiteY5" fmla="*/ 953203 h 1036817"/>
                      <a:gd name="connsiteX6" fmla="*/ 395928 w 435870"/>
                      <a:gd name="connsiteY6" fmla="*/ 852866 h 1036817"/>
                      <a:gd name="connsiteX0" fmla="*/ 395928 w 435870"/>
                      <a:gd name="connsiteY0" fmla="*/ 852866 h 1033731"/>
                      <a:gd name="connsiteX1" fmla="*/ 395928 w 435870"/>
                      <a:gd name="connsiteY1" fmla="*/ 150507 h 1033731"/>
                      <a:gd name="connsiteX2" fmla="*/ 276100 w 435870"/>
                      <a:gd name="connsiteY2" fmla="*/ 50169 h 1033731"/>
                      <a:gd name="connsiteX3" fmla="*/ 36447 w 435870"/>
                      <a:gd name="connsiteY3" fmla="*/ 150506 h 1033731"/>
                      <a:gd name="connsiteX4" fmla="*/ 120817 w 435870"/>
                      <a:gd name="connsiteY4" fmla="*/ 369705 h 1033731"/>
                      <a:gd name="connsiteX5" fmla="*/ 156275 w 435870"/>
                      <a:gd name="connsiteY5" fmla="*/ 953203 h 1033731"/>
                      <a:gd name="connsiteX6" fmla="*/ 395928 w 435870"/>
                      <a:gd name="connsiteY6" fmla="*/ 852866 h 1033731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6142 h 1017006"/>
                      <a:gd name="connsiteX1" fmla="*/ 398734 w 438676"/>
                      <a:gd name="connsiteY1" fmla="*/ 133783 h 1017006"/>
                      <a:gd name="connsiteX2" fmla="*/ 278906 w 438676"/>
                      <a:gd name="connsiteY2" fmla="*/ 33445 h 1017006"/>
                      <a:gd name="connsiteX3" fmla="*/ 36447 w 438676"/>
                      <a:gd name="connsiteY3" fmla="*/ 153897 h 1017006"/>
                      <a:gd name="connsiteX4" fmla="*/ 123623 w 438676"/>
                      <a:gd name="connsiteY4" fmla="*/ 352981 h 1017006"/>
                      <a:gd name="connsiteX5" fmla="*/ 159081 w 438676"/>
                      <a:gd name="connsiteY5" fmla="*/ 936479 h 1017006"/>
                      <a:gd name="connsiteX6" fmla="*/ 398734 w 438676"/>
                      <a:gd name="connsiteY6" fmla="*/ 836142 h 1017006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5975 h 1016839"/>
                      <a:gd name="connsiteX1" fmla="*/ 398734 w 438676"/>
                      <a:gd name="connsiteY1" fmla="*/ 133616 h 1016839"/>
                      <a:gd name="connsiteX2" fmla="*/ 234576 w 438676"/>
                      <a:gd name="connsiteY2" fmla="*/ 34280 h 1016839"/>
                      <a:gd name="connsiteX3" fmla="*/ 36447 w 438676"/>
                      <a:gd name="connsiteY3" fmla="*/ 153730 h 1016839"/>
                      <a:gd name="connsiteX4" fmla="*/ 123623 w 438676"/>
                      <a:gd name="connsiteY4" fmla="*/ 352814 h 1016839"/>
                      <a:gd name="connsiteX5" fmla="*/ 159081 w 438676"/>
                      <a:gd name="connsiteY5" fmla="*/ 936312 h 1016839"/>
                      <a:gd name="connsiteX6" fmla="*/ 398734 w 438676"/>
                      <a:gd name="connsiteY6" fmla="*/ 835975 h 1016839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398734 w 438676"/>
                      <a:gd name="connsiteY0" fmla="*/ 839126 h 1019990"/>
                      <a:gd name="connsiteX1" fmla="*/ 398734 w 438676"/>
                      <a:gd name="connsiteY1" fmla="*/ 136767 h 1019990"/>
                      <a:gd name="connsiteX2" fmla="*/ 198171 w 438676"/>
                      <a:gd name="connsiteY2" fmla="*/ 18525 h 1019990"/>
                      <a:gd name="connsiteX3" fmla="*/ 36447 w 438676"/>
                      <a:gd name="connsiteY3" fmla="*/ 156881 h 1019990"/>
                      <a:gd name="connsiteX4" fmla="*/ 123623 w 438676"/>
                      <a:gd name="connsiteY4" fmla="*/ 355965 h 1019990"/>
                      <a:gd name="connsiteX5" fmla="*/ 159081 w 438676"/>
                      <a:gd name="connsiteY5" fmla="*/ 939463 h 1019990"/>
                      <a:gd name="connsiteX6" fmla="*/ 398734 w 438676"/>
                      <a:gd name="connsiteY6" fmla="*/ 839126 h 1019990"/>
                      <a:gd name="connsiteX0" fmla="*/ 401006 w 440947"/>
                      <a:gd name="connsiteY0" fmla="*/ 913402 h 1047185"/>
                      <a:gd name="connsiteX1" fmla="*/ 398734 w 440947"/>
                      <a:gd name="connsiteY1" fmla="*/ 136767 h 1047185"/>
                      <a:gd name="connsiteX2" fmla="*/ 198171 w 440947"/>
                      <a:gd name="connsiteY2" fmla="*/ 18525 h 1047185"/>
                      <a:gd name="connsiteX3" fmla="*/ 36447 w 440947"/>
                      <a:gd name="connsiteY3" fmla="*/ 156881 h 1047185"/>
                      <a:gd name="connsiteX4" fmla="*/ 123623 w 440947"/>
                      <a:gd name="connsiteY4" fmla="*/ 355965 h 1047185"/>
                      <a:gd name="connsiteX5" fmla="*/ 159081 w 440947"/>
                      <a:gd name="connsiteY5" fmla="*/ 939463 h 1047185"/>
                      <a:gd name="connsiteX6" fmla="*/ 401006 w 440947"/>
                      <a:gd name="connsiteY6" fmla="*/ 913402 h 1047185"/>
                      <a:gd name="connsiteX0" fmla="*/ 401006 w 440949"/>
                      <a:gd name="connsiteY0" fmla="*/ 913402 h 1032369"/>
                      <a:gd name="connsiteX1" fmla="*/ 398734 w 440949"/>
                      <a:gd name="connsiteY1" fmla="*/ 136767 h 1032369"/>
                      <a:gd name="connsiteX2" fmla="*/ 198171 w 440949"/>
                      <a:gd name="connsiteY2" fmla="*/ 18525 h 1032369"/>
                      <a:gd name="connsiteX3" fmla="*/ 36447 w 440949"/>
                      <a:gd name="connsiteY3" fmla="*/ 156881 h 1032369"/>
                      <a:gd name="connsiteX4" fmla="*/ 123623 w 440949"/>
                      <a:gd name="connsiteY4" fmla="*/ 355965 h 1032369"/>
                      <a:gd name="connsiteX5" fmla="*/ 159081 w 440949"/>
                      <a:gd name="connsiteY5" fmla="*/ 939463 h 1032369"/>
                      <a:gd name="connsiteX6" fmla="*/ 401006 w 440949"/>
                      <a:gd name="connsiteY6" fmla="*/ 913402 h 1032369"/>
                      <a:gd name="connsiteX0" fmla="*/ 401006 w 474921"/>
                      <a:gd name="connsiteY0" fmla="*/ 913402 h 1032369"/>
                      <a:gd name="connsiteX1" fmla="*/ 398734 w 474921"/>
                      <a:gd name="connsiteY1" fmla="*/ 136767 h 1032369"/>
                      <a:gd name="connsiteX2" fmla="*/ 198171 w 474921"/>
                      <a:gd name="connsiteY2" fmla="*/ 18525 h 1032369"/>
                      <a:gd name="connsiteX3" fmla="*/ 36447 w 474921"/>
                      <a:gd name="connsiteY3" fmla="*/ 156881 h 1032369"/>
                      <a:gd name="connsiteX4" fmla="*/ 123623 w 474921"/>
                      <a:gd name="connsiteY4" fmla="*/ 355965 h 1032369"/>
                      <a:gd name="connsiteX5" fmla="*/ 159081 w 474921"/>
                      <a:gd name="connsiteY5" fmla="*/ 939463 h 1032369"/>
                      <a:gd name="connsiteX6" fmla="*/ 401006 w 474921"/>
                      <a:gd name="connsiteY6" fmla="*/ 913402 h 1032369"/>
                      <a:gd name="connsiteX0" fmla="*/ 401006 w 418582"/>
                      <a:gd name="connsiteY0" fmla="*/ 913402 h 1032369"/>
                      <a:gd name="connsiteX1" fmla="*/ 398734 w 418582"/>
                      <a:gd name="connsiteY1" fmla="*/ 136767 h 1032369"/>
                      <a:gd name="connsiteX2" fmla="*/ 198171 w 418582"/>
                      <a:gd name="connsiteY2" fmla="*/ 18525 h 1032369"/>
                      <a:gd name="connsiteX3" fmla="*/ 36447 w 418582"/>
                      <a:gd name="connsiteY3" fmla="*/ 156881 h 1032369"/>
                      <a:gd name="connsiteX4" fmla="*/ 123623 w 418582"/>
                      <a:gd name="connsiteY4" fmla="*/ 355965 h 1032369"/>
                      <a:gd name="connsiteX5" fmla="*/ 159081 w 418582"/>
                      <a:gd name="connsiteY5" fmla="*/ 939463 h 1032369"/>
                      <a:gd name="connsiteX6" fmla="*/ 401006 w 418582"/>
                      <a:gd name="connsiteY6" fmla="*/ 913402 h 1032369"/>
                      <a:gd name="connsiteX0" fmla="*/ 401006 w 418582"/>
                      <a:gd name="connsiteY0" fmla="*/ 913402 h 1039489"/>
                      <a:gd name="connsiteX1" fmla="*/ 398734 w 418582"/>
                      <a:gd name="connsiteY1" fmla="*/ 136767 h 1039489"/>
                      <a:gd name="connsiteX2" fmla="*/ 198171 w 418582"/>
                      <a:gd name="connsiteY2" fmla="*/ 18525 h 1039489"/>
                      <a:gd name="connsiteX3" fmla="*/ 36447 w 418582"/>
                      <a:gd name="connsiteY3" fmla="*/ 156881 h 1039489"/>
                      <a:gd name="connsiteX4" fmla="*/ 123623 w 418582"/>
                      <a:gd name="connsiteY4" fmla="*/ 355965 h 1039489"/>
                      <a:gd name="connsiteX5" fmla="*/ 155326 w 418582"/>
                      <a:gd name="connsiteY5" fmla="*/ 946583 h 1039489"/>
                      <a:gd name="connsiteX6" fmla="*/ 401006 w 418582"/>
                      <a:gd name="connsiteY6" fmla="*/ 913402 h 1039489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1006 w 418582"/>
                      <a:gd name="connsiteY0" fmla="*/ 913402 h 952908"/>
                      <a:gd name="connsiteX1" fmla="*/ 398734 w 418582"/>
                      <a:gd name="connsiteY1" fmla="*/ 136767 h 952908"/>
                      <a:gd name="connsiteX2" fmla="*/ 198171 w 418582"/>
                      <a:gd name="connsiteY2" fmla="*/ 18525 h 952908"/>
                      <a:gd name="connsiteX3" fmla="*/ 36447 w 418582"/>
                      <a:gd name="connsiteY3" fmla="*/ 156881 h 952908"/>
                      <a:gd name="connsiteX4" fmla="*/ 123623 w 418582"/>
                      <a:gd name="connsiteY4" fmla="*/ 355965 h 952908"/>
                      <a:gd name="connsiteX5" fmla="*/ 155326 w 418582"/>
                      <a:gd name="connsiteY5" fmla="*/ 946583 h 952908"/>
                      <a:gd name="connsiteX6" fmla="*/ 401006 w 418582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52908"/>
                      <a:gd name="connsiteX1" fmla="*/ 401540 w 421388"/>
                      <a:gd name="connsiteY1" fmla="*/ 136767 h 952908"/>
                      <a:gd name="connsiteX2" fmla="*/ 200977 w 421388"/>
                      <a:gd name="connsiteY2" fmla="*/ 18525 h 952908"/>
                      <a:gd name="connsiteX3" fmla="*/ 36447 w 421388"/>
                      <a:gd name="connsiteY3" fmla="*/ 150451 h 952908"/>
                      <a:gd name="connsiteX4" fmla="*/ 126429 w 421388"/>
                      <a:gd name="connsiteY4" fmla="*/ 355965 h 952908"/>
                      <a:gd name="connsiteX5" fmla="*/ 158132 w 421388"/>
                      <a:gd name="connsiteY5" fmla="*/ 946583 h 952908"/>
                      <a:gd name="connsiteX6" fmla="*/ 403812 w 421388"/>
                      <a:gd name="connsiteY6" fmla="*/ 913402 h 952908"/>
                      <a:gd name="connsiteX0" fmla="*/ 403812 w 421388"/>
                      <a:gd name="connsiteY0" fmla="*/ 913402 h 946756"/>
                      <a:gd name="connsiteX1" fmla="*/ 401540 w 421388"/>
                      <a:gd name="connsiteY1" fmla="*/ 136767 h 946756"/>
                      <a:gd name="connsiteX2" fmla="*/ 200977 w 421388"/>
                      <a:gd name="connsiteY2" fmla="*/ 18525 h 946756"/>
                      <a:gd name="connsiteX3" fmla="*/ 36447 w 421388"/>
                      <a:gd name="connsiteY3" fmla="*/ 150451 h 946756"/>
                      <a:gd name="connsiteX4" fmla="*/ 126429 w 421388"/>
                      <a:gd name="connsiteY4" fmla="*/ 355965 h 946756"/>
                      <a:gd name="connsiteX5" fmla="*/ 138527 w 421388"/>
                      <a:gd name="connsiteY5" fmla="*/ 940431 h 946756"/>
                      <a:gd name="connsiteX6" fmla="*/ 403812 w 421388"/>
                      <a:gd name="connsiteY6" fmla="*/ 913402 h 946756"/>
                      <a:gd name="connsiteX0" fmla="*/ 398202 w 415778"/>
                      <a:gd name="connsiteY0" fmla="*/ 913402 h 946756"/>
                      <a:gd name="connsiteX1" fmla="*/ 395930 w 415778"/>
                      <a:gd name="connsiteY1" fmla="*/ 136767 h 946756"/>
                      <a:gd name="connsiteX2" fmla="*/ 195367 w 415778"/>
                      <a:gd name="connsiteY2" fmla="*/ 18525 h 946756"/>
                      <a:gd name="connsiteX3" fmla="*/ 36446 w 415778"/>
                      <a:gd name="connsiteY3" fmla="*/ 136769 h 946756"/>
                      <a:gd name="connsiteX4" fmla="*/ 120819 w 415778"/>
                      <a:gd name="connsiteY4" fmla="*/ 355965 h 946756"/>
                      <a:gd name="connsiteX5" fmla="*/ 132917 w 415778"/>
                      <a:gd name="connsiteY5" fmla="*/ 940431 h 946756"/>
                      <a:gd name="connsiteX6" fmla="*/ 398202 w 415778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13402 h 946756"/>
                      <a:gd name="connsiteX1" fmla="*/ 438364 w 458212"/>
                      <a:gd name="connsiteY1" fmla="*/ 136767 h 946756"/>
                      <a:gd name="connsiteX2" fmla="*/ 237801 w 458212"/>
                      <a:gd name="connsiteY2" fmla="*/ 18525 h 946756"/>
                      <a:gd name="connsiteX3" fmla="*/ 36448 w 458212"/>
                      <a:gd name="connsiteY3" fmla="*/ 156885 h 946756"/>
                      <a:gd name="connsiteX4" fmla="*/ 163253 w 458212"/>
                      <a:gd name="connsiteY4" fmla="*/ 355965 h 946756"/>
                      <a:gd name="connsiteX5" fmla="*/ 175351 w 458212"/>
                      <a:gd name="connsiteY5" fmla="*/ 940431 h 946756"/>
                      <a:gd name="connsiteX6" fmla="*/ 440636 w 458212"/>
                      <a:gd name="connsiteY6" fmla="*/ 913402 h 946756"/>
                      <a:gd name="connsiteX0" fmla="*/ 440634 w 458210"/>
                      <a:gd name="connsiteY0" fmla="*/ 913402 h 946756"/>
                      <a:gd name="connsiteX1" fmla="*/ 438362 w 458210"/>
                      <a:gd name="connsiteY1" fmla="*/ 136767 h 946756"/>
                      <a:gd name="connsiteX2" fmla="*/ 237799 w 458210"/>
                      <a:gd name="connsiteY2" fmla="*/ 18525 h 946756"/>
                      <a:gd name="connsiteX3" fmla="*/ 36446 w 458210"/>
                      <a:gd name="connsiteY3" fmla="*/ 156885 h 946756"/>
                      <a:gd name="connsiteX4" fmla="*/ 163251 w 458210"/>
                      <a:gd name="connsiteY4" fmla="*/ 355965 h 946756"/>
                      <a:gd name="connsiteX5" fmla="*/ 175349 w 458210"/>
                      <a:gd name="connsiteY5" fmla="*/ 940431 h 946756"/>
                      <a:gd name="connsiteX6" fmla="*/ 440634 w 458210"/>
                      <a:gd name="connsiteY6" fmla="*/ 913402 h 946756"/>
                      <a:gd name="connsiteX0" fmla="*/ 440636 w 458212"/>
                      <a:gd name="connsiteY0" fmla="*/ 933140 h 966494"/>
                      <a:gd name="connsiteX1" fmla="*/ 438364 w 458212"/>
                      <a:gd name="connsiteY1" fmla="*/ 156505 h 966494"/>
                      <a:gd name="connsiteX2" fmla="*/ 237801 w 458212"/>
                      <a:gd name="connsiteY2" fmla="*/ 38263 h 966494"/>
                      <a:gd name="connsiteX3" fmla="*/ 36448 w 458212"/>
                      <a:gd name="connsiteY3" fmla="*/ 176623 h 966494"/>
                      <a:gd name="connsiteX4" fmla="*/ 163253 w 458212"/>
                      <a:gd name="connsiteY4" fmla="*/ 375703 h 966494"/>
                      <a:gd name="connsiteX5" fmla="*/ 175351 w 458212"/>
                      <a:gd name="connsiteY5" fmla="*/ 960169 h 966494"/>
                      <a:gd name="connsiteX6" fmla="*/ 440636 w 458212"/>
                      <a:gd name="connsiteY6" fmla="*/ 933140 h 966494"/>
                      <a:gd name="connsiteX0" fmla="*/ 440634 w 458210"/>
                      <a:gd name="connsiteY0" fmla="*/ 938774 h 972128"/>
                      <a:gd name="connsiteX1" fmla="*/ 438362 w 458210"/>
                      <a:gd name="connsiteY1" fmla="*/ 162139 h 972128"/>
                      <a:gd name="connsiteX2" fmla="*/ 312411 w 458210"/>
                      <a:gd name="connsiteY2" fmla="*/ 38264 h 972128"/>
                      <a:gd name="connsiteX3" fmla="*/ 36446 w 458210"/>
                      <a:gd name="connsiteY3" fmla="*/ 182257 h 972128"/>
                      <a:gd name="connsiteX4" fmla="*/ 163251 w 458210"/>
                      <a:gd name="connsiteY4" fmla="*/ 381337 h 972128"/>
                      <a:gd name="connsiteX5" fmla="*/ 175349 w 458210"/>
                      <a:gd name="connsiteY5" fmla="*/ 965803 h 972128"/>
                      <a:gd name="connsiteX6" fmla="*/ 440634 w 458210"/>
                      <a:gd name="connsiteY6" fmla="*/ 938774 h 972128"/>
                      <a:gd name="connsiteX0" fmla="*/ 440636 w 458212"/>
                      <a:gd name="connsiteY0" fmla="*/ 938773 h 972127"/>
                      <a:gd name="connsiteX1" fmla="*/ 438364 w 458212"/>
                      <a:gd name="connsiteY1" fmla="*/ 162138 h 972127"/>
                      <a:gd name="connsiteX2" fmla="*/ 270746 w 458212"/>
                      <a:gd name="connsiteY2" fmla="*/ 38264 h 972127"/>
                      <a:gd name="connsiteX3" fmla="*/ 36448 w 458212"/>
                      <a:gd name="connsiteY3" fmla="*/ 182256 h 972127"/>
                      <a:gd name="connsiteX4" fmla="*/ 163253 w 458212"/>
                      <a:gd name="connsiteY4" fmla="*/ 381336 h 972127"/>
                      <a:gd name="connsiteX5" fmla="*/ 175351 w 458212"/>
                      <a:gd name="connsiteY5" fmla="*/ 965802 h 972127"/>
                      <a:gd name="connsiteX6" fmla="*/ 440636 w 458212"/>
                      <a:gd name="connsiteY6" fmla="*/ 938773 h 972127"/>
                      <a:gd name="connsiteX0" fmla="*/ 440634 w 458210"/>
                      <a:gd name="connsiteY0" fmla="*/ 938772 h 972126"/>
                      <a:gd name="connsiteX1" fmla="*/ 438362 w 458210"/>
                      <a:gd name="connsiteY1" fmla="*/ 162137 h 972126"/>
                      <a:gd name="connsiteX2" fmla="*/ 270744 w 458210"/>
                      <a:gd name="connsiteY2" fmla="*/ 38263 h 972126"/>
                      <a:gd name="connsiteX3" fmla="*/ 36446 w 458210"/>
                      <a:gd name="connsiteY3" fmla="*/ 182255 h 972126"/>
                      <a:gd name="connsiteX4" fmla="*/ 163251 w 458210"/>
                      <a:gd name="connsiteY4" fmla="*/ 381335 h 972126"/>
                      <a:gd name="connsiteX5" fmla="*/ 175349 w 458210"/>
                      <a:gd name="connsiteY5" fmla="*/ 965801 h 972126"/>
                      <a:gd name="connsiteX6" fmla="*/ 440634 w 458210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70144 w 665103"/>
                      <a:gd name="connsiteY4" fmla="*/ 381335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419387 w 665103"/>
                      <a:gd name="connsiteY4" fmla="*/ 287131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47527 w 665103"/>
                      <a:gd name="connsiteY0" fmla="*/ 938772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47527 w 665103"/>
                      <a:gd name="connsiteY6" fmla="*/ 938772 h 972126"/>
                      <a:gd name="connsiteX0" fmla="*/ 653451 w 665103"/>
                      <a:gd name="connsiteY0" fmla="*/ 901975 h 972126"/>
                      <a:gd name="connsiteX1" fmla="*/ 645255 w 665103"/>
                      <a:gd name="connsiteY1" fmla="*/ 162137 h 972126"/>
                      <a:gd name="connsiteX2" fmla="*/ 477637 w 665103"/>
                      <a:gd name="connsiteY2" fmla="*/ 38263 h 972126"/>
                      <a:gd name="connsiteX3" fmla="*/ 36447 w 665103"/>
                      <a:gd name="connsiteY3" fmla="*/ 199459 h 972126"/>
                      <a:gd name="connsiteX4" fmla="*/ 315514 w 665103"/>
                      <a:gd name="connsiteY4" fmla="*/ 230336 h 972126"/>
                      <a:gd name="connsiteX5" fmla="*/ 382242 w 665103"/>
                      <a:gd name="connsiteY5" fmla="*/ 965801 h 972126"/>
                      <a:gd name="connsiteX6" fmla="*/ 653451 w 665103"/>
                      <a:gd name="connsiteY6" fmla="*/ 901975 h 972126"/>
                      <a:gd name="connsiteX0" fmla="*/ 653451 w 665103"/>
                      <a:gd name="connsiteY0" fmla="*/ 901975 h 929269"/>
                      <a:gd name="connsiteX1" fmla="*/ 645255 w 665103"/>
                      <a:gd name="connsiteY1" fmla="*/ 162137 h 929269"/>
                      <a:gd name="connsiteX2" fmla="*/ 477637 w 665103"/>
                      <a:gd name="connsiteY2" fmla="*/ 38263 h 929269"/>
                      <a:gd name="connsiteX3" fmla="*/ 36447 w 665103"/>
                      <a:gd name="connsiteY3" fmla="*/ 199459 h 929269"/>
                      <a:gd name="connsiteX4" fmla="*/ 315514 w 665103"/>
                      <a:gd name="connsiteY4" fmla="*/ 230336 h 929269"/>
                      <a:gd name="connsiteX5" fmla="*/ 374384 w 665103"/>
                      <a:gd name="connsiteY5" fmla="*/ 871096 h 929269"/>
                      <a:gd name="connsiteX6" fmla="*/ 653451 w 665103"/>
                      <a:gd name="connsiteY6" fmla="*/ 901975 h 929269"/>
                      <a:gd name="connsiteX0" fmla="*/ 724774 w 724774"/>
                      <a:gd name="connsiteY0" fmla="*/ 819260 h 877421"/>
                      <a:gd name="connsiteX1" fmla="*/ 645255 w 724774"/>
                      <a:gd name="connsiteY1" fmla="*/ 162137 h 877421"/>
                      <a:gd name="connsiteX2" fmla="*/ 477637 w 724774"/>
                      <a:gd name="connsiteY2" fmla="*/ 38263 h 877421"/>
                      <a:gd name="connsiteX3" fmla="*/ 36447 w 724774"/>
                      <a:gd name="connsiteY3" fmla="*/ 199459 h 877421"/>
                      <a:gd name="connsiteX4" fmla="*/ 315514 w 724774"/>
                      <a:gd name="connsiteY4" fmla="*/ 230336 h 877421"/>
                      <a:gd name="connsiteX5" fmla="*/ 374384 w 724774"/>
                      <a:gd name="connsiteY5" fmla="*/ 871096 h 877421"/>
                      <a:gd name="connsiteX6" fmla="*/ 724774 w 724774"/>
                      <a:gd name="connsiteY6" fmla="*/ 819260 h 87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4774" h="877421">
                        <a:moveTo>
                          <a:pt x="724774" y="819260"/>
                        </a:moveTo>
                        <a:cubicBezTo>
                          <a:pt x="696984" y="827393"/>
                          <a:pt x="665103" y="290884"/>
                          <a:pt x="645255" y="162137"/>
                        </a:cubicBezTo>
                        <a:cubicBezTo>
                          <a:pt x="611828" y="25370"/>
                          <a:pt x="577783" y="46352"/>
                          <a:pt x="477637" y="38263"/>
                        </a:cubicBezTo>
                        <a:cubicBezTo>
                          <a:pt x="446286" y="0"/>
                          <a:pt x="19732" y="99852"/>
                          <a:pt x="36447" y="199459"/>
                        </a:cubicBezTo>
                        <a:cubicBezTo>
                          <a:pt x="0" y="267093"/>
                          <a:pt x="259191" y="118397"/>
                          <a:pt x="315514" y="230336"/>
                        </a:cubicBezTo>
                        <a:cubicBezTo>
                          <a:pt x="371837" y="342275"/>
                          <a:pt x="328154" y="778190"/>
                          <a:pt x="374384" y="871096"/>
                        </a:cubicBezTo>
                        <a:cubicBezTo>
                          <a:pt x="432710" y="877421"/>
                          <a:pt x="718805" y="846554"/>
                          <a:pt x="724774" y="819260"/>
                        </a:cubicBezTo>
                        <a:close/>
                      </a:path>
                    </a:pathLst>
                  </a:custGeom>
                  <a:solidFill>
                    <a:srgbClr val="996633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491" name="群組 490"/>
            <p:cNvGrpSpPr/>
            <p:nvPr/>
          </p:nvGrpSpPr>
          <p:grpSpPr>
            <a:xfrm flipV="1">
              <a:off x="6927524" y="803098"/>
              <a:ext cx="996077" cy="917590"/>
              <a:chOff x="7287564" y="698406"/>
              <a:chExt cx="996077" cy="917590"/>
            </a:xfrm>
          </p:grpSpPr>
          <p:grpSp>
            <p:nvGrpSpPr>
              <p:cNvPr id="403" name="群組 402"/>
              <p:cNvGrpSpPr/>
              <p:nvPr/>
            </p:nvGrpSpPr>
            <p:grpSpPr>
              <a:xfrm rot="6173421">
                <a:off x="7326808" y="659162"/>
                <a:ext cx="917590" cy="996077"/>
                <a:chOff x="5798536" y="1051942"/>
                <a:chExt cx="2069489" cy="2246506"/>
              </a:xfrm>
              <a:solidFill>
                <a:srgbClr val="9966FF">
                  <a:alpha val="49020"/>
                </a:srgbClr>
              </a:solidFill>
            </p:grpSpPr>
            <p:grpSp>
              <p:nvGrpSpPr>
                <p:cNvPr id="303" name="群組 302"/>
                <p:cNvGrpSpPr/>
                <p:nvPr/>
              </p:nvGrpSpPr>
              <p:grpSpPr>
                <a:xfrm>
                  <a:off x="6362130" y="1051942"/>
                  <a:ext cx="1349076" cy="744687"/>
                  <a:chOff x="6362130" y="1051942"/>
                  <a:chExt cx="1349076" cy="744687"/>
                </a:xfrm>
                <a:grpFill/>
              </p:grpSpPr>
              <p:sp>
                <p:nvSpPr>
                  <p:cNvPr id="274" name="橢圓 273"/>
                  <p:cNvSpPr/>
                  <p:nvPr/>
                </p:nvSpPr>
                <p:spPr>
                  <a:xfrm>
                    <a:off x="7429923" y="167580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5" name="橢圓 274"/>
                  <p:cNvSpPr/>
                  <p:nvPr/>
                </p:nvSpPr>
                <p:spPr>
                  <a:xfrm>
                    <a:off x="7576419" y="142929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6" name="橢圓 275"/>
                  <p:cNvSpPr/>
                  <p:nvPr/>
                </p:nvSpPr>
                <p:spPr>
                  <a:xfrm>
                    <a:off x="7524328" y="170080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7" name="橢圓 276"/>
                  <p:cNvSpPr/>
                  <p:nvPr/>
                </p:nvSpPr>
                <p:spPr>
                  <a:xfrm>
                    <a:off x="7596336" y="162880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8" name="橢圓 277"/>
                  <p:cNvSpPr/>
                  <p:nvPr/>
                </p:nvSpPr>
                <p:spPr>
                  <a:xfrm>
                    <a:off x="7615386" y="152288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9" name="橢圓 278"/>
                  <p:cNvSpPr/>
                  <p:nvPr/>
                </p:nvSpPr>
                <p:spPr>
                  <a:xfrm>
                    <a:off x="7495604" y="137579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0" name="橢圓 279"/>
                  <p:cNvSpPr/>
                  <p:nvPr/>
                </p:nvSpPr>
                <p:spPr>
                  <a:xfrm>
                    <a:off x="7394600" y="132591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1" name="橢圓 280"/>
                  <p:cNvSpPr/>
                  <p:nvPr/>
                </p:nvSpPr>
                <p:spPr>
                  <a:xfrm>
                    <a:off x="7300913" y="130016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2" name="橢圓 281"/>
                  <p:cNvSpPr/>
                  <p:nvPr/>
                </p:nvSpPr>
                <p:spPr>
                  <a:xfrm>
                    <a:off x="7228905" y="121863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3" name="橢圓 282"/>
                  <p:cNvSpPr/>
                  <p:nvPr/>
                </p:nvSpPr>
                <p:spPr>
                  <a:xfrm>
                    <a:off x="7152705" y="114243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4" name="橢圓 283"/>
                  <p:cNvSpPr/>
                  <p:nvPr/>
                </p:nvSpPr>
                <p:spPr>
                  <a:xfrm>
                    <a:off x="7062217" y="110909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5" name="橢圓 284"/>
                  <p:cNvSpPr/>
                  <p:nvPr/>
                </p:nvSpPr>
                <p:spPr>
                  <a:xfrm>
                    <a:off x="6976492" y="114243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6" name="橢圓 285"/>
                  <p:cNvSpPr/>
                  <p:nvPr/>
                </p:nvSpPr>
                <p:spPr>
                  <a:xfrm>
                    <a:off x="6890767" y="121920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7" name="橢圓 286"/>
                  <p:cNvSpPr/>
                  <p:nvPr/>
                </p:nvSpPr>
                <p:spPr>
                  <a:xfrm>
                    <a:off x="6866955" y="131864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8" name="橢圓 287"/>
                  <p:cNvSpPr/>
                  <p:nvPr/>
                </p:nvSpPr>
                <p:spPr>
                  <a:xfrm>
                    <a:off x="6928867" y="139484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9" name="橢圓 288"/>
                  <p:cNvSpPr/>
                  <p:nvPr/>
                </p:nvSpPr>
                <p:spPr>
                  <a:xfrm>
                    <a:off x="7052692" y="136626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0" name="橢圓 289"/>
                  <p:cNvSpPr/>
                  <p:nvPr/>
                </p:nvSpPr>
                <p:spPr>
                  <a:xfrm>
                    <a:off x="7071742" y="124244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" name="橢圓 290"/>
                  <p:cNvSpPr/>
                  <p:nvPr/>
                </p:nvSpPr>
                <p:spPr>
                  <a:xfrm>
                    <a:off x="6904831" y="106226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2" name="橢圓 291"/>
                  <p:cNvSpPr/>
                  <p:nvPr/>
                </p:nvSpPr>
                <p:spPr>
                  <a:xfrm>
                    <a:off x="6795517" y="105194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3" name="橢圓 292"/>
                  <p:cNvSpPr/>
                  <p:nvPr/>
                </p:nvSpPr>
                <p:spPr>
                  <a:xfrm>
                    <a:off x="6695505" y="108528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4" name="橢圓 293"/>
                  <p:cNvSpPr/>
                  <p:nvPr/>
                </p:nvSpPr>
                <p:spPr>
                  <a:xfrm>
                    <a:off x="6600255" y="110909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5" name="橢圓 294"/>
                  <p:cNvSpPr/>
                  <p:nvPr/>
                </p:nvSpPr>
                <p:spPr>
                  <a:xfrm>
                    <a:off x="6517606" y="120774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6" name="橢圓 295"/>
                  <p:cNvSpPr/>
                  <p:nvPr/>
                </p:nvSpPr>
                <p:spPr>
                  <a:xfrm>
                    <a:off x="6506691" y="132705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7" name="橢圓 296"/>
                  <p:cNvSpPr/>
                  <p:nvPr/>
                </p:nvSpPr>
                <p:spPr>
                  <a:xfrm>
                    <a:off x="6552630" y="142341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8" name="橢圓 297"/>
                  <p:cNvSpPr/>
                  <p:nvPr/>
                </p:nvSpPr>
                <p:spPr>
                  <a:xfrm>
                    <a:off x="6657405" y="142341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9" name="橢圓 298"/>
                  <p:cNvSpPr/>
                  <p:nvPr/>
                </p:nvSpPr>
                <p:spPr>
                  <a:xfrm>
                    <a:off x="6714555" y="131388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0" name="橢圓 299"/>
                  <p:cNvSpPr/>
                  <p:nvPr/>
                </p:nvSpPr>
                <p:spPr>
                  <a:xfrm>
                    <a:off x="6660232" y="121580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1" name="橢圓 300"/>
                  <p:cNvSpPr/>
                  <p:nvPr/>
                </p:nvSpPr>
                <p:spPr>
                  <a:xfrm>
                    <a:off x="6444208" y="112474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2" name="橢圓 301"/>
                  <p:cNvSpPr/>
                  <p:nvPr/>
                </p:nvSpPr>
                <p:spPr>
                  <a:xfrm>
                    <a:off x="6362130" y="119957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8" name="群組 337"/>
                <p:cNvGrpSpPr/>
                <p:nvPr/>
              </p:nvGrpSpPr>
              <p:grpSpPr>
                <a:xfrm>
                  <a:off x="5798536" y="1295334"/>
                  <a:ext cx="743894" cy="1245480"/>
                  <a:chOff x="5798536" y="1295334"/>
                  <a:chExt cx="743894" cy="1245480"/>
                </a:xfrm>
                <a:grpFill/>
              </p:grpSpPr>
              <p:sp>
                <p:nvSpPr>
                  <p:cNvPr id="305" name="橢圓 304"/>
                  <p:cNvSpPr/>
                  <p:nvPr/>
                </p:nvSpPr>
                <p:spPr>
                  <a:xfrm rot="16376942">
                    <a:off x="6339018" y="153833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6" name="橢圓 305"/>
                  <p:cNvSpPr/>
                  <p:nvPr/>
                </p:nvSpPr>
                <p:spPr>
                  <a:xfrm rot="16376942">
                    <a:off x="6240199" y="129533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7" name="橢圓 306"/>
                  <p:cNvSpPr/>
                  <p:nvPr/>
                </p:nvSpPr>
                <p:spPr>
                  <a:xfrm rot="16376942">
                    <a:off x="6417016" y="137811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8" name="橢圓 307"/>
                  <p:cNvSpPr/>
                  <p:nvPr/>
                </p:nvSpPr>
                <p:spPr>
                  <a:xfrm rot="16376942">
                    <a:off x="6348808" y="130250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9" name="橢圓 308"/>
                  <p:cNvSpPr/>
                  <p:nvPr/>
                </p:nvSpPr>
                <p:spPr>
                  <a:xfrm rot="16376942">
                    <a:off x="6249369" y="147554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0" name="橢圓 309"/>
                  <p:cNvSpPr/>
                  <p:nvPr/>
                </p:nvSpPr>
                <p:spPr>
                  <a:xfrm rot="16376942">
                    <a:off x="6126027" y="133938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1" name="橢圓 310"/>
                  <p:cNvSpPr/>
                  <p:nvPr/>
                </p:nvSpPr>
                <p:spPr>
                  <a:xfrm rot="16376942">
                    <a:off x="6043010" y="142759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2" name="橢圓 311"/>
                  <p:cNvSpPr/>
                  <p:nvPr/>
                </p:nvSpPr>
                <p:spPr>
                  <a:xfrm rot="16376942">
                    <a:off x="5962546" y="150442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3" name="橢圓 312"/>
                  <p:cNvSpPr/>
                  <p:nvPr/>
                </p:nvSpPr>
                <p:spPr>
                  <a:xfrm rot="16376942">
                    <a:off x="6123751" y="153820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4" name="橢圓 313"/>
                  <p:cNvSpPr/>
                  <p:nvPr/>
                </p:nvSpPr>
                <p:spPr>
                  <a:xfrm rot="16376942">
                    <a:off x="6206227" y="162410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5" name="橢圓 314"/>
                  <p:cNvSpPr/>
                  <p:nvPr/>
                </p:nvSpPr>
                <p:spPr>
                  <a:xfrm rot="16376942">
                    <a:off x="6001590" y="166932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6" name="橢圓 315"/>
                  <p:cNvSpPr/>
                  <p:nvPr/>
                </p:nvSpPr>
                <p:spPr>
                  <a:xfrm rot="16376942">
                    <a:off x="5901887" y="167511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7" name="橢圓 316"/>
                  <p:cNvSpPr/>
                  <p:nvPr/>
                </p:nvSpPr>
                <p:spPr>
                  <a:xfrm rot="16376942">
                    <a:off x="5835463" y="176887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8" name="橢圓 317"/>
                  <p:cNvSpPr/>
                  <p:nvPr/>
                </p:nvSpPr>
                <p:spPr>
                  <a:xfrm rot="16376942">
                    <a:off x="5934861" y="189589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19" name="橢圓 318"/>
                  <p:cNvSpPr/>
                  <p:nvPr/>
                </p:nvSpPr>
                <p:spPr>
                  <a:xfrm rot="16376942">
                    <a:off x="6030168" y="157317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0" name="橢圓 319"/>
                  <p:cNvSpPr/>
                  <p:nvPr/>
                </p:nvSpPr>
                <p:spPr>
                  <a:xfrm rot="16376942">
                    <a:off x="6075250" y="176350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1" name="橢圓 320"/>
                  <p:cNvSpPr/>
                  <p:nvPr/>
                </p:nvSpPr>
                <p:spPr>
                  <a:xfrm rot="16376942">
                    <a:off x="6182309" y="172858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2" name="橢圓 321"/>
                  <p:cNvSpPr/>
                  <p:nvPr/>
                </p:nvSpPr>
                <p:spPr>
                  <a:xfrm rot="16376942">
                    <a:off x="5814119" y="188297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3" name="橢圓 322"/>
                  <p:cNvSpPr/>
                  <p:nvPr/>
                </p:nvSpPr>
                <p:spPr>
                  <a:xfrm rot="16376942">
                    <a:off x="6050429" y="187330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4" name="橢圓 323"/>
                  <p:cNvSpPr/>
                  <p:nvPr/>
                </p:nvSpPr>
                <p:spPr>
                  <a:xfrm rot="16376942">
                    <a:off x="6150014" y="193146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5" name="橢圓 324"/>
                  <p:cNvSpPr/>
                  <p:nvPr/>
                </p:nvSpPr>
                <p:spPr>
                  <a:xfrm rot="16376942">
                    <a:off x="5825423" y="203143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6" name="橢圓 325"/>
                  <p:cNvSpPr/>
                  <p:nvPr/>
                </p:nvSpPr>
                <p:spPr>
                  <a:xfrm rot="16376942">
                    <a:off x="5872808" y="233432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7" name="橢圓 326"/>
                  <p:cNvSpPr/>
                  <p:nvPr/>
                </p:nvSpPr>
                <p:spPr>
                  <a:xfrm rot="16376942">
                    <a:off x="5991399" y="233707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" name="橢圓 327"/>
                  <p:cNvSpPr/>
                  <p:nvPr/>
                </p:nvSpPr>
                <p:spPr>
                  <a:xfrm rot="16376942">
                    <a:off x="6086975" y="227080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9" name="橢圓 328"/>
                  <p:cNvSpPr/>
                  <p:nvPr/>
                </p:nvSpPr>
                <p:spPr>
                  <a:xfrm rot="16376942">
                    <a:off x="6087602" y="214826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0" name="橢圓 329"/>
                  <p:cNvSpPr/>
                  <p:nvPr/>
                </p:nvSpPr>
                <p:spPr>
                  <a:xfrm rot="16376942">
                    <a:off x="5957910" y="213851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1" name="橢圓 330"/>
                  <p:cNvSpPr/>
                  <p:nvPr/>
                </p:nvSpPr>
                <p:spPr>
                  <a:xfrm rot="16376942">
                    <a:off x="5888197" y="221611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2" name="橢圓 331"/>
                  <p:cNvSpPr/>
                  <p:nvPr/>
                </p:nvSpPr>
                <p:spPr>
                  <a:xfrm rot="16376942">
                    <a:off x="5961613" y="202025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3" name="橢圓 332"/>
                  <p:cNvSpPr/>
                  <p:nvPr/>
                </p:nvSpPr>
                <p:spPr>
                  <a:xfrm rot="16376942">
                    <a:off x="6074990" y="201501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4" name="橢圓 333"/>
                  <p:cNvSpPr/>
                  <p:nvPr/>
                </p:nvSpPr>
                <p:spPr>
                  <a:xfrm rot="16376942">
                    <a:off x="6446610" y="148718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5" name="橢圓 334"/>
                  <p:cNvSpPr/>
                  <p:nvPr/>
                </p:nvSpPr>
                <p:spPr>
                  <a:xfrm rot="16376942">
                    <a:off x="5798537" y="216859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6" name="橢圓 335"/>
                  <p:cNvSpPr/>
                  <p:nvPr/>
                </p:nvSpPr>
                <p:spPr>
                  <a:xfrm rot="16376942">
                    <a:off x="5816844" y="244499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39" name="群組 338"/>
                <p:cNvGrpSpPr/>
                <p:nvPr/>
              </p:nvGrpSpPr>
              <p:grpSpPr>
                <a:xfrm rot="9833221">
                  <a:off x="5966801" y="2356232"/>
                  <a:ext cx="1124879" cy="942216"/>
                  <a:chOff x="6722243" y="891176"/>
                  <a:chExt cx="1124879" cy="942216"/>
                </a:xfrm>
                <a:grpFill/>
              </p:grpSpPr>
              <p:sp>
                <p:nvSpPr>
                  <p:cNvPr id="340" name="橢圓 339"/>
                  <p:cNvSpPr/>
                  <p:nvPr/>
                </p:nvSpPr>
                <p:spPr>
                  <a:xfrm>
                    <a:off x="7418841" y="166268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1" name="橢圓 340"/>
                  <p:cNvSpPr/>
                  <p:nvPr/>
                </p:nvSpPr>
                <p:spPr>
                  <a:xfrm>
                    <a:off x="7525282" y="154857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2" name="橢圓 341"/>
                  <p:cNvSpPr/>
                  <p:nvPr/>
                </p:nvSpPr>
                <p:spPr>
                  <a:xfrm>
                    <a:off x="7521814" y="173757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3" name="橢圓 342"/>
                  <p:cNvSpPr/>
                  <p:nvPr/>
                </p:nvSpPr>
                <p:spPr>
                  <a:xfrm>
                    <a:off x="7608029" y="165696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4" name="橢圓 343"/>
                  <p:cNvSpPr/>
                  <p:nvPr/>
                </p:nvSpPr>
                <p:spPr>
                  <a:xfrm>
                    <a:off x="7415086" y="156416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5" name="橢圓 344"/>
                  <p:cNvSpPr/>
                  <p:nvPr/>
                </p:nvSpPr>
                <p:spPr>
                  <a:xfrm>
                    <a:off x="7655585" y="152135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6" name="橢圓 345"/>
                  <p:cNvSpPr/>
                  <p:nvPr/>
                </p:nvSpPr>
                <p:spPr>
                  <a:xfrm>
                    <a:off x="7751302" y="168693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7" name="橢圓 346"/>
                  <p:cNvSpPr/>
                  <p:nvPr/>
                </p:nvSpPr>
                <p:spPr>
                  <a:xfrm>
                    <a:off x="7614442" y="140085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8" name="橢圓 347"/>
                  <p:cNvSpPr/>
                  <p:nvPr/>
                </p:nvSpPr>
                <p:spPr>
                  <a:xfrm>
                    <a:off x="7506932" y="128983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9" name="橢圓 348"/>
                  <p:cNvSpPr/>
                  <p:nvPr/>
                </p:nvSpPr>
                <p:spPr>
                  <a:xfrm>
                    <a:off x="7465122" y="140757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0" name="橢圓 349"/>
                  <p:cNvSpPr/>
                  <p:nvPr/>
                </p:nvSpPr>
                <p:spPr>
                  <a:xfrm>
                    <a:off x="7301156" y="127726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1" name="橢圓 350"/>
                  <p:cNvSpPr/>
                  <p:nvPr/>
                </p:nvSpPr>
                <p:spPr>
                  <a:xfrm>
                    <a:off x="7413903" y="115061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2" name="橢圓 351"/>
                  <p:cNvSpPr/>
                  <p:nvPr/>
                </p:nvSpPr>
                <p:spPr>
                  <a:xfrm>
                    <a:off x="7311805" y="108305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3" name="橢圓 352"/>
                  <p:cNvSpPr/>
                  <p:nvPr/>
                </p:nvSpPr>
                <p:spPr>
                  <a:xfrm>
                    <a:off x="7181137" y="108620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4" name="橢圓 353"/>
                  <p:cNvSpPr/>
                  <p:nvPr/>
                </p:nvSpPr>
                <p:spPr>
                  <a:xfrm>
                    <a:off x="7406404" y="126412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5" name="橢圓 354"/>
                  <p:cNvSpPr/>
                  <p:nvPr/>
                </p:nvSpPr>
                <p:spPr>
                  <a:xfrm>
                    <a:off x="7343208" y="146903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6" name="橢圓 355"/>
                  <p:cNvSpPr/>
                  <p:nvPr/>
                </p:nvSpPr>
                <p:spPr>
                  <a:xfrm>
                    <a:off x="7240135" y="139043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7" name="橢圓 356"/>
                  <p:cNvSpPr/>
                  <p:nvPr/>
                </p:nvSpPr>
                <p:spPr>
                  <a:xfrm>
                    <a:off x="7185073" y="122392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8" name="橢圓 357"/>
                  <p:cNvSpPr/>
                  <p:nvPr/>
                </p:nvSpPr>
                <p:spPr>
                  <a:xfrm>
                    <a:off x="7060504" y="130279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9" name="橢圓 358"/>
                  <p:cNvSpPr/>
                  <p:nvPr/>
                </p:nvSpPr>
                <p:spPr>
                  <a:xfrm>
                    <a:off x="6974462" y="122119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0" name="橢圓 359"/>
                  <p:cNvSpPr/>
                  <p:nvPr/>
                </p:nvSpPr>
                <p:spPr>
                  <a:xfrm>
                    <a:off x="7043206" y="110836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1" name="橢圓 360"/>
                  <p:cNvSpPr/>
                  <p:nvPr/>
                </p:nvSpPr>
                <p:spPr>
                  <a:xfrm>
                    <a:off x="6746989" y="115900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2" name="橢圓 361"/>
                  <p:cNvSpPr/>
                  <p:nvPr/>
                </p:nvSpPr>
                <p:spPr>
                  <a:xfrm>
                    <a:off x="6737798" y="104184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3" name="橢圓 362"/>
                  <p:cNvSpPr/>
                  <p:nvPr/>
                </p:nvSpPr>
                <p:spPr>
                  <a:xfrm>
                    <a:off x="6845281" y="118793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4" name="橢圓 363"/>
                  <p:cNvSpPr/>
                  <p:nvPr/>
                </p:nvSpPr>
                <p:spPr>
                  <a:xfrm>
                    <a:off x="6929483" y="108343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5" name="橢圓 364"/>
                  <p:cNvSpPr/>
                  <p:nvPr/>
                </p:nvSpPr>
                <p:spPr>
                  <a:xfrm>
                    <a:off x="7096836" y="98709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6" name="橢圓 365"/>
                  <p:cNvSpPr/>
                  <p:nvPr/>
                </p:nvSpPr>
                <p:spPr>
                  <a:xfrm>
                    <a:off x="6963599" y="94117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7" name="橢圓 366"/>
                  <p:cNvSpPr/>
                  <p:nvPr/>
                </p:nvSpPr>
                <p:spPr>
                  <a:xfrm>
                    <a:off x="6843778" y="95226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8" name="橢圓 367"/>
                  <p:cNvSpPr/>
                  <p:nvPr/>
                </p:nvSpPr>
                <p:spPr>
                  <a:xfrm>
                    <a:off x="6722243" y="89117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69" name="群組 368"/>
                <p:cNvGrpSpPr/>
                <p:nvPr/>
              </p:nvGrpSpPr>
              <p:grpSpPr>
                <a:xfrm rot="10593481">
                  <a:off x="7061249" y="1918138"/>
                  <a:ext cx="806776" cy="1136461"/>
                  <a:chOff x="5735654" y="1184518"/>
                  <a:chExt cx="806776" cy="1136461"/>
                </a:xfrm>
                <a:grpFill/>
              </p:grpSpPr>
              <p:sp>
                <p:nvSpPr>
                  <p:cNvPr id="370" name="橢圓 369"/>
                  <p:cNvSpPr/>
                  <p:nvPr/>
                </p:nvSpPr>
                <p:spPr>
                  <a:xfrm rot="16376942">
                    <a:off x="6339018" y="153833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" name="橢圓 370"/>
                  <p:cNvSpPr/>
                  <p:nvPr/>
                </p:nvSpPr>
                <p:spPr>
                  <a:xfrm rot="16376942">
                    <a:off x="6240199" y="1295333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" name="橢圓 371"/>
                  <p:cNvSpPr/>
                  <p:nvPr/>
                </p:nvSpPr>
                <p:spPr>
                  <a:xfrm rot="16376942">
                    <a:off x="6417016" y="137811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" name="橢圓 372"/>
                  <p:cNvSpPr/>
                  <p:nvPr/>
                </p:nvSpPr>
                <p:spPr>
                  <a:xfrm rot="16376942">
                    <a:off x="6348808" y="130250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" name="橢圓 373"/>
                  <p:cNvSpPr/>
                  <p:nvPr/>
                </p:nvSpPr>
                <p:spPr>
                  <a:xfrm rot="16376942">
                    <a:off x="6249369" y="147554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" name="橢圓 374"/>
                  <p:cNvSpPr/>
                  <p:nvPr/>
                </p:nvSpPr>
                <p:spPr>
                  <a:xfrm rot="16376942">
                    <a:off x="6122558" y="130120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" name="橢圓 375"/>
                  <p:cNvSpPr/>
                  <p:nvPr/>
                </p:nvSpPr>
                <p:spPr>
                  <a:xfrm rot="16376942">
                    <a:off x="6011621" y="138716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" name="橢圓 376"/>
                  <p:cNvSpPr/>
                  <p:nvPr/>
                </p:nvSpPr>
                <p:spPr>
                  <a:xfrm rot="16376942">
                    <a:off x="5949143" y="148930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8" name="橢圓 377"/>
                  <p:cNvSpPr/>
                  <p:nvPr/>
                </p:nvSpPr>
                <p:spPr>
                  <a:xfrm rot="16376942">
                    <a:off x="6105836" y="150221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9" name="橢圓 378"/>
                  <p:cNvSpPr/>
                  <p:nvPr/>
                </p:nvSpPr>
                <p:spPr>
                  <a:xfrm rot="16376942">
                    <a:off x="6169339" y="160280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0" name="橢圓 379"/>
                  <p:cNvSpPr/>
                  <p:nvPr/>
                </p:nvSpPr>
                <p:spPr>
                  <a:xfrm rot="16376942">
                    <a:off x="6001590" y="166932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1" name="橢圓 380"/>
                  <p:cNvSpPr/>
                  <p:nvPr/>
                </p:nvSpPr>
                <p:spPr>
                  <a:xfrm rot="16376942">
                    <a:off x="5851722" y="156924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2" name="橢圓 381"/>
                  <p:cNvSpPr/>
                  <p:nvPr/>
                </p:nvSpPr>
                <p:spPr>
                  <a:xfrm rot="16376942">
                    <a:off x="5807903" y="167179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3" name="橢圓 382"/>
                  <p:cNvSpPr/>
                  <p:nvPr/>
                </p:nvSpPr>
                <p:spPr>
                  <a:xfrm rot="16376942">
                    <a:off x="5934861" y="189589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4" name="橢圓 383"/>
                  <p:cNvSpPr/>
                  <p:nvPr/>
                </p:nvSpPr>
                <p:spPr>
                  <a:xfrm rot="16376942">
                    <a:off x="5993566" y="154711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5" name="橢圓 384"/>
                  <p:cNvSpPr/>
                  <p:nvPr/>
                </p:nvSpPr>
                <p:spPr>
                  <a:xfrm rot="16376942">
                    <a:off x="6075250" y="176350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6" name="橢圓 385"/>
                  <p:cNvSpPr/>
                  <p:nvPr/>
                </p:nvSpPr>
                <p:spPr>
                  <a:xfrm rot="16376942">
                    <a:off x="6145421" y="1707282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7" name="橢圓 386"/>
                  <p:cNvSpPr/>
                  <p:nvPr/>
                </p:nvSpPr>
                <p:spPr>
                  <a:xfrm rot="16376942">
                    <a:off x="5797954" y="179806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8" name="橢圓 387"/>
                  <p:cNvSpPr/>
                  <p:nvPr/>
                </p:nvSpPr>
                <p:spPr>
                  <a:xfrm rot="16376942">
                    <a:off x="6050429" y="1873301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9" name="橢圓 388"/>
                  <p:cNvSpPr/>
                  <p:nvPr/>
                </p:nvSpPr>
                <p:spPr>
                  <a:xfrm rot="16376942">
                    <a:off x="6118631" y="197728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0" name="橢圓 389"/>
                  <p:cNvSpPr/>
                  <p:nvPr/>
                </p:nvSpPr>
                <p:spPr>
                  <a:xfrm rot="16376942">
                    <a:off x="5742711" y="1978745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1" name="橢圓 390"/>
                  <p:cNvSpPr/>
                  <p:nvPr/>
                </p:nvSpPr>
                <p:spPr>
                  <a:xfrm rot="16376942">
                    <a:off x="5810142" y="1905780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3" name="橢圓 392"/>
                  <p:cNvSpPr/>
                  <p:nvPr/>
                </p:nvSpPr>
                <p:spPr>
                  <a:xfrm rot="16376942">
                    <a:off x="6228047" y="1368409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5" name="橢圓 394"/>
                  <p:cNvSpPr/>
                  <p:nvPr/>
                </p:nvSpPr>
                <p:spPr>
                  <a:xfrm rot="16376942">
                    <a:off x="5874995" y="201235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6" name="橢圓 395"/>
                  <p:cNvSpPr/>
                  <p:nvPr/>
                </p:nvSpPr>
                <p:spPr>
                  <a:xfrm rot="16376942">
                    <a:off x="5735655" y="209819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7" name="橢圓 396"/>
                  <p:cNvSpPr/>
                  <p:nvPr/>
                </p:nvSpPr>
                <p:spPr>
                  <a:xfrm rot="16376942">
                    <a:off x="5966992" y="2091966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8" name="橢圓 397"/>
                  <p:cNvSpPr/>
                  <p:nvPr/>
                </p:nvSpPr>
                <p:spPr>
                  <a:xfrm rot="16376942">
                    <a:off x="6066109" y="207644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9" name="橢圓 398"/>
                  <p:cNvSpPr/>
                  <p:nvPr/>
                </p:nvSpPr>
                <p:spPr>
                  <a:xfrm rot="16376942">
                    <a:off x="6446610" y="1487184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0" name="橢圓 399"/>
                  <p:cNvSpPr/>
                  <p:nvPr/>
                </p:nvSpPr>
                <p:spPr>
                  <a:xfrm rot="16376942">
                    <a:off x="5739173" y="2225158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" name="橢圓 400"/>
                  <p:cNvSpPr/>
                  <p:nvPr/>
                </p:nvSpPr>
                <p:spPr>
                  <a:xfrm rot="16376942">
                    <a:off x="6337662" y="1184517"/>
                    <a:ext cx="95820" cy="95821"/>
                  </a:xfrm>
                  <a:prstGeom prst="ellipse">
                    <a:avLst/>
                  </a:prstGeom>
                  <a:grpFill/>
                  <a:ln w="9525">
                    <a:solidFill>
                      <a:srgbClr val="6600C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73" name="手繪多邊形 272"/>
              <p:cNvSpPr/>
              <p:nvPr/>
            </p:nvSpPr>
            <p:spPr>
              <a:xfrm rot="6173421">
                <a:off x="7365684" y="681751"/>
                <a:ext cx="897139" cy="932184"/>
              </a:xfrm>
              <a:custGeom>
                <a:avLst/>
                <a:gdLst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3519 w 2020094"/>
                  <a:gd name="connsiteY15" fmla="*/ 528637 h 2162175"/>
                  <a:gd name="connsiteX16" fmla="*/ 461169 w 2020094"/>
                  <a:gd name="connsiteY16" fmla="*/ 814387 h 2162175"/>
                  <a:gd name="connsiteX17" fmla="*/ 261144 w 2020094"/>
                  <a:gd name="connsiteY17" fmla="*/ 552450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3519 w 2020094"/>
                  <a:gd name="connsiteY15" fmla="*/ 528637 h 2162175"/>
                  <a:gd name="connsiteX16" fmla="*/ 461169 w 2020094"/>
                  <a:gd name="connsiteY16" fmla="*/ 814387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3519 w 2020094"/>
                  <a:gd name="connsiteY15" fmla="*/ 528637 h 2162175"/>
                  <a:gd name="connsiteX16" fmla="*/ 354657 w 2020094"/>
                  <a:gd name="connsiteY16" fmla="*/ 720303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3519 w 2020094"/>
                  <a:gd name="connsiteY15" fmla="*/ 528637 h 2162175"/>
                  <a:gd name="connsiteX16" fmla="*/ 282649 w 2020094"/>
                  <a:gd name="connsiteY16" fmla="*/ 792311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3519 w 2020094"/>
                  <a:gd name="connsiteY15" fmla="*/ 528637 h 2162175"/>
                  <a:gd name="connsiteX16" fmla="*/ 282649 w 2020094"/>
                  <a:gd name="connsiteY16" fmla="*/ 792311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82649 w 2020094"/>
                  <a:gd name="connsiteY15" fmla="*/ 504279 h 2162175"/>
                  <a:gd name="connsiteX16" fmla="*/ 282649 w 2020094"/>
                  <a:gd name="connsiteY16" fmla="*/ 792311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0641 w 2020094"/>
                  <a:gd name="connsiteY15" fmla="*/ 504279 h 2162175"/>
                  <a:gd name="connsiteX16" fmla="*/ 282649 w 2020094"/>
                  <a:gd name="connsiteY16" fmla="*/ 792311 h 2162175"/>
                  <a:gd name="connsiteX17" fmla="*/ 354657 w 2020094"/>
                  <a:gd name="connsiteY17" fmla="*/ 504279 h 2162175"/>
                  <a:gd name="connsiteX18" fmla="*/ 65881 w 2020094"/>
                  <a:gd name="connsiteY18" fmla="*/ 790575 h 2162175"/>
                  <a:gd name="connsiteX19" fmla="*/ 265906 w 2020094"/>
                  <a:gd name="connsiteY19" fmla="*/ 1038225 h 2162175"/>
                  <a:gd name="connsiteX20" fmla="*/ 532606 w 2020094"/>
                  <a:gd name="connsiteY20" fmla="*/ 952500 h 2162175"/>
                  <a:gd name="connsiteX21" fmla="*/ 175419 w 2020094"/>
                  <a:gd name="connsiteY21" fmla="*/ 881062 h 2162175"/>
                  <a:gd name="connsiteX22" fmla="*/ 75406 w 2020094"/>
                  <a:gd name="connsiteY22" fmla="*/ 1323975 h 2162175"/>
                  <a:gd name="connsiteX23" fmla="*/ 404019 w 2020094"/>
                  <a:gd name="connsiteY23" fmla="*/ 1319212 h 2162175"/>
                  <a:gd name="connsiteX24" fmla="*/ 227806 w 2020094"/>
                  <a:gd name="connsiteY24" fmla="*/ 1100137 h 2162175"/>
                  <a:gd name="connsiteX25" fmla="*/ 23019 w 2020094"/>
                  <a:gd name="connsiteY25" fmla="*/ 1562100 h 2162175"/>
                  <a:gd name="connsiteX26" fmla="*/ 365919 w 2020094"/>
                  <a:gd name="connsiteY26" fmla="*/ 1719262 h 2162175"/>
                  <a:gd name="connsiteX27" fmla="*/ 451644 w 2020094"/>
                  <a:gd name="connsiteY27" fmla="*/ 1428750 h 2162175"/>
                  <a:gd name="connsiteX28" fmla="*/ 189706 w 2020094"/>
                  <a:gd name="connsiteY28" fmla="*/ 1662112 h 2162175"/>
                  <a:gd name="connsiteX29" fmla="*/ 589756 w 2020094"/>
                  <a:gd name="connsiteY29" fmla="*/ 1985962 h 2162175"/>
                  <a:gd name="connsiteX30" fmla="*/ 789781 w 2020094"/>
                  <a:gd name="connsiteY30" fmla="*/ 1728787 h 2162175"/>
                  <a:gd name="connsiteX31" fmla="*/ 432594 w 2020094"/>
                  <a:gd name="connsiteY31" fmla="*/ 1795462 h 2162175"/>
                  <a:gd name="connsiteX32" fmla="*/ 761206 w 2020094"/>
                  <a:gd name="connsiteY32" fmla="*/ 2114550 h 2162175"/>
                  <a:gd name="connsiteX33" fmla="*/ 1108869 w 2020094"/>
                  <a:gd name="connsiteY33" fmla="*/ 1781175 h 2162175"/>
                  <a:gd name="connsiteX34" fmla="*/ 699294 w 2020094"/>
                  <a:gd name="connsiteY34" fmla="*/ 1757362 h 2162175"/>
                  <a:gd name="connsiteX35" fmla="*/ 1085056 w 2020094"/>
                  <a:gd name="connsiteY35" fmla="*/ 2162175 h 2162175"/>
                  <a:gd name="connsiteX36" fmla="*/ 1356519 w 2020094"/>
                  <a:gd name="connsiteY36" fmla="*/ 1757362 h 2162175"/>
                  <a:gd name="connsiteX37" fmla="*/ 1023144 w 2020094"/>
                  <a:gd name="connsiteY37" fmla="*/ 1743075 h 2162175"/>
                  <a:gd name="connsiteX38" fmla="*/ 1185069 w 2020094"/>
                  <a:gd name="connsiteY38" fmla="*/ 2043112 h 2162175"/>
                  <a:gd name="connsiteX39" fmla="*/ 1551781 w 2020094"/>
                  <a:gd name="connsiteY39" fmla="*/ 1943100 h 2162175"/>
                  <a:gd name="connsiteX40" fmla="*/ 1499394 w 2020094"/>
                  <a:gd name="connsiteY40" fmla="*/ 1600200 h 2162175"/>
                  <a:gd name="connsiteX41" fmla="*/ 1346994 w 2020094"/>
                  <a:gd name="connsiteY41" fmla="*/ 1881187 h 2162175"/>
                  <a:gd name="connsiteX42" fmla="*/ 1689894 w 2020094"/>
                  <a:gd name="connsiteY42" fmla="*/ 1881187 h 2162175"/>
                  <a:gd name="connsiteX43" fmla="*/ 1823244 w 2020094"/>
                  <a:gd name="connsiteY43" fmla="*/ 1590675 h 2162175"/>
                  <a:gd name="connsiteX44" fmla="*/ 1608931 w 2020094"/>
                  <a:gd name="connsiteY44" fmla="*/ 1295400 h 2162175"/>
                  <a:gd name="connsiteX45" fmla="*/ 1527969 w 2020094"/>
                  <a:gd name="connsiteY45" fmla="*/ 1628775 h 2162175"/>
                  <a:gd name="connsiteX46" fmla="*/ 1904206 w 2020094"/>
                  <a:gd name="connsiteY46" fmla="*/ 1562100 h 2162175"/>
                  <a:gd name="connsiteX47" fmla="*/ 1951831 w 2020094"/>
                  <a:gd name="connsiteY47" fmla="*/ 1304925 h 2162175"/>
                  <a:gd name="connsiteX48" fmla="*/ 1723231 w 2020094"/>
                  <a:gd name="connsiteY48" fmla="*/ 990600 h 2162175"/>
                  <a:gd name="connsiteX49" fmla="*/ 1499394 w 2020094"/>
                  <a:gd name="connsiteY49" fmla="*/ 1157287 h 2162175"/>
                  <a:gd name="connsiteX50" fmla="*/ 1747044 w 2020094"/>
                  <a:gd name="connsiteY50" fmla="*/ 1257300 h 2162175"/>
                  <a:gd name="connsiteX51" fmla="*/ 1980406 w 2020094"/>
                  <a:gd name="connsiteY51" fmla="*/ 1133475 h 2162175"/>
                  <a:gd name="connsiteX52" fmla="*/ 1985169 w 2020094"/>
                  <a:gd name="connsiteY52" fmla="*/ 871537 h 2162175"/>
                  <a:gd name="connsiteX53" fmla="*/ 1985169 w 2020094"/>
                  <a:gd name="connsiteY53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0641 w 2020094"/>
                  <a:gd name="connsiteY15" fmla="*/ 504279 h 2162175"/>
                  <a:gd name="connsiteX16" fmla="*/ 282649 w 2020094"/>
                  <a:gd name="connsiteY16" fmla="*/ 792311 h 2162175"/>
                  <a:gd name="connsiteX17" fmla="*/ 432048 w 2020094"/>
                  <a:gd name="connsiteY17" fmla="*/ 720080 h 2162175"/>
                  <a:gd name="connsiteX18" fmla="*/ 354657 w 2020094"/>
                  <a:gd name="connsiteY18" fmla="*/ 504279 h 2162175"/>
                  <a:gd name="connsiteX19" fmla="*/ 65881 w 2020094"/>
                  <a:gd name="connsiteY19" fmla="*/ 790575 h 2162175"/>
                  <a:gd name="connsiteX20" fmla="*/ 265906 w 2020094"/>
                  <a:gd name="connsiteY20" fmla="*/ 1038225 h 2162175"/>
                  <a:gd name="connsiteX21" fmla="*/ 532606 w 2020094"/>
                  <a:gd name="connsiteY21" fmla="*/ 952500 h 2162175"/>
                  <a:gd name="connsiteX22" fmla="*/ 175419 w 2020094"/>
                  <a:gd name="connsiteY22" fmla="*/ 881062 h 2162175"/>
                  <a:gd name="connsiteX23" fmla="*/ 75406 w 2020094"/>
                  <a:gd name="connsiteY23" fmla="*/ 1323975 h 2162175"/>
                  <a:gd name="connsiteX24" fmla="*/ 404019 w 2020094"/>
                  <a:gd name="connsiteY24" fmla="*/ 1319212 h 2162175"/>
                  <a:gd name="connsiteX25" fmla="*/ 227806 w 2020094"/>
                  <a:gd name="connsiteY25" fmla="*/ 1100137 h 2162175"/>
                  <a:gd name="connsiteX26" fmla="*/ 23019 w 2020094"/>
                  <a:gd name="connsiteY26" fmla="*/ 1562100 h 2162175"/>
                  <a:gd name="connsiteX27" fmla="*/ 365919 w 2020094"/>
                  <a:gd name="connsiteY27" fmla="*/ 1719262 h 2162175"/>
                  <a:gd name="connsiteX28" fmla="*/ 451644 w 2020094"/>
                  <a:gd name="connsiteY28" fmla="*/ 1428750 h 2162175"/>
                  <a:gd name="connsiteX29" fmla="*/ 189706 w 2020094"/>
                  <a:gd name="connsiteY29" fmla="*/ 1662112 h 2162175"/>
                  <a:gd name="connsiteX30" fmla="*/ 589756 w 2020094"/>
                  <a:gd name="connsiteY30" fmla="*/ 1985962 h 2162175"/>
                  <a:gd name="connsiteX31" fmla="*/ 789781 w 2020094"/>
                  <a:gd name="connsiteY31" fmla="*/ 1728787 h 2162175"/>
                  <a:gd name="connsiteX32" fmla="*/ 432594 w 2020094"/>
                  <a:gd name="connsiteY32" fmla="*/ 1795462 h 2162175"/>
                  <a:gd name="connsiteX33" fmla="*/ 761206 w 2020094"/>
                  <a:gd name="connsiteY33" fmla="*/ 2114550 h 2162175"/>
                  <a:gd name="connsiteX34" fmla="*/ 1108869 w 2020094"/>
                  <a:gd name="connsiteY34" fmla="*/ 1781175 h 2162175"/>
                  <a:gd name="connsiteX35" fmla="*/ 699294 w 2020094"/>
                  <a:gd name="connsiteY35" fmla="*/ 1757362 h 2162175"/>
                  <a:gd name="connsiteX36" fmla="*/ 1085056 w 2020094"/>
                  <a:gd name="connsiteY36" fmla="*/ 2162175 h 2162175"/>
                  <a:gd name="connsiteX37" fmla="*/ 1356519 w 2020094"/>
                  <a:gd name="connsiteY37" fmla="*/ 1757362 h 2162175"/>
                  <a:gd name="connsiteX38" fmla="*/ 1023144 w 2020094"/>
                  <a:gd name="connsiteY38" fmla="*/ 1743075 h 2162175"/>
                  <a:gd name="connsiteX39" fmla="*/ 1185069 w 2020094"/>
                  <a:gd name="connsiteY39" fmla="*/ 2043112 h 2162175"/>
                  <a:gd name="connsiteX40" fmla="*/ 1551781 w 2020094"/>
                  <a:gd name="connsiteY40" fmla="*/ 1943100 h 2162175"/>
                  <a:gd name="connsiteX41" fmla="*/ 1499394 w 2020094"/>
                  <a:gd name="connsiteY41" fmla="*/ 1600200 h 2162175"/>
                  <a:gd name="connsiteX42" fmla="*/ 1346994 w 2020094"/>
                  <a:gd name="connsiteY42" fmla="*/ 1881187 h 2162175"/>
                  <a:gd name="connsiteX43" fmla="*/ 1689894 w 2020094"/>
                  <a:gd name="connsiteY43" fmla="*/ 1881187 h 2162175"/>
                  <a:gd name="connsiteX44" fmla="*/ 1823244 w 2020094"/>
                  <a:gd name="connsiteY44" fmla="*/ 1590675 h 2162175"/>
                  <a:gd name="connsiteX45" fmla="*/ 1608931 w 2020094"/>
                  <a:gd name="connsiteY45" fmla="*/ 1295400 h 2162175"/>
                  <a:gd name="connsiteX46" fmla="*/ 1527969 w 2020094"/>
                  <a:gd name="connsiteY46" fmla="*/ 1628775 h 2162175"/>
                  <a:gd name="connsiteX47" fmla="*/ 1904206 w 2020094"/>
                  <a:gd name="connsiteY47" fmla="*/ 1562100 h 2162175"/>
                  <a:gd name="connsiteX48" fmla="*/ 1951831 w 2020094"/>
                  <a:gd name="connsiteY48" fmla="*/ 1304925 h 2162175"/>
                  <a:gd name="connsiteX49" fmla="*/ 1723231 w 2020094"/>
                  <a:gd name="connsiteY49" fmla="*/ 990600 h 2162175"/>
                  <a:gd name="connsiteX50" fmla="*/ 1499394 w 2020094"/>
                  <a:gd name="connsiteY50" fmla="*/ 1157287 h 2162175"/>
                  <a:gd name="connsiteX51" fmla="*/ 1747044 w 2020094"/>
                  <a:gd name="connsiteY51" fmla="*/ 1257300 h 2162175"/>
                  <a:gd name="connsiteX52" fmla="*/ 1980406 w 2020094"/>
                  <a:gd name="connsiteY52" fmla="*/ 1133475 h 2162175"/>
                  <a:gd name="connsiteX53" fmla="*/ 1985169 w 2020094"/>
                  <a:gd name="connsiteY53" fmla="*/ 871537 h 2162175"/>
                  <a:gd name="connsiteX54" fmla="*/ 1985169 w 2020094"/>
                  <a:gd name="connsiteY54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737394 w 2020094"/>
                  <a:gd name="connsiteY13" fmla="*/ 552450 h 2162175"/>
                  <a:gd name="connsiteX14" fmla="*/ 546894 w 2020094"/>
                  <a:gd name="connsiteY14" fmla="*/ 261937 h 2162175"/>
                  <a:gd name="connsiteX15" fmla="*/ 210641 w 2020094"/>
                  <a:gd name="connsiteY15" fmla="*/ 504279 h 2162175"/>
                  <a:gd name="connsiteX16" fmla="*/ 288032 w 2020094"/>
                  <a:gd name="connsiteY16" fmla="*/ 792088 h 2162175"/>
                  <a:gd name="connsiteX17" fmla="*/ 432048 w 2020094"/>
                  <a:gd name="connsiteY17" fmla="*/ 720080 h 2162175"/>
                  <a:gd name="connsiteX18" fmla="*/ 354657 w 2020094"/>
                  <a:gd name="connsiteY18" fmla="*/ 504279 h 2162175"/>
                  <a:gd name="connsiteX19" fmla="*/ 65881 w 2020094"/>
                  <a:gd name="connsiteY19" fmla="*/ 790575 h 2162175"/>
                  <a:gd name="connsiteX20" fmla="*/ 265906 w 2020094"/>
                  <a:gd name="connsiteY20" fmla="*/ 1038225 h 2162175"/>
                  <a:gd name="connsiteX21" fmla="*/ 532606 w 2020094"/>
                  <a:gd name="connsiteY21" fmla="*/ 952500 h 2162175"/>
                  <a:gd name="connsiteX22" fmla="*/ 175419 w 2020094"/>
                  <a:gd name="connsiteY22" fmla="*/ 881062 h 2162175"/>
                  <a:gd name="connsiteX23" fmla="*/ 75406 w 2020094"/>
                  <a:gd name="connsiteY23" fmla="*/ 1323975 h 2162175"/>
                  <a:gd name="connsiteX24" fmla="*/ 404019 w 2020094"/>
                  <a:gd name="connsiteY24" fmla="*/ 1319212 h 2162175"/>
                  <a:gd name="connsiteX25" fmla="*/ 227806 w 2020094"/>
                  <a:gd name="connsiteY25" fmla="*/ 1100137 h 2162175"/>
                  <a:gd name="connsiteX26" fmla="*/ 23019 w 2020094"/>
                  <a:gd name="connsiteY26" fmla="*/ 1562100 h 2162175"/>
                  <a:gd name="connsiteX27" fmla="*/ 365919 w 2020094"/>
                  <a:gd name="connsiteY27" fmla="*/ 1719262 h 2162175"/>
                  <a:gd name="connsiteX28" fmla="*/ 451644 w 2020094"/>
                  <a:gd name="connsiteY28" fmla="*/ 1428750 h 2162175"/>
                  <a:gd name="connsiteX29" fmla="*/ 189706 w 2020094"/>
                  <a:gd name="connsiteY29" fmla="*/ 1662112 h 2162175"/>
                  <a:gd name="connsiteX30" fmla="*/ 589756 w 2020094"/>
                  <a:gd name="connsiteY30" fmla="*/ 1985962 h 2162175"/>
                  <a:gd name="connsiteX31" fmla="*/ 789781 w 2020094"/>
                  <a:gd name="connsiteY31" fmla="*/ 1728787 h 2162175"/>
                  <a:gd name="connsiteX32" fmla="*/ 432594 w 2020094"/>
                  <a:gd name="connsiteY32" fmla="*/ 1795462 h 2162175"/>
                  <a:gd name="connsiteX33" fmla="*/ 761206 w 2020094"/>
                  <a:gd name="connsiteY33" fmla="*/ 2114550 h 2162175"/>
                  <a:gd name="connsiteX34" fmla="*/ 1108869 w 2020094"/>
                  <a:gd name="connsiteY34" fmla="*/ 1781175 h 2162175"/>
                  <a:gd name="connsiteX35" fmla="*/ 699294 w 2020094"/>
                  <a:gd name="connsiteY35" fmla="*/ 1757362 h 2162175"/>
                  <a:gd name="connsiteX36" fmla="*/ 1085056 w 2020094"/>
                  <a:gd name="connsiteY36" fmla="*/ 2162175 h 2162175"/>
                  <a:gd name="connsiteX37" fmla="*/ 1356519 w 2020094"/>
                  <a:gd name="connsiteY37" fmla="*/ 1757362 h 2162175"/>
                  <a:gd name="connsiteX38" fmla="*/ 1023144 w 2020094"/>
                  <a:gd name="connsiteY38" fmla="*/ 1743075 h 2162175"/>
                  <a:gd name="connsiteX39" fmla="*/ 1185069 w 2020094"/>
                  <a:gd name="connsiteY39" fmla="*/ 2043112 h 2162175"/>
                  <a:gd name="connsiteX40" fmla="*/ 1551781 w 2020094"/>
                  <a:gd name="connsiteY40" fmla="*/ 1943100 h 2162175"/>
                  <a:gd name="connsiteX41" fmla="*/ 1499394 w 2020094"/>
                  <a:gd name="connsiteY41" fmla="*/ 1600200 h 2162175"/>
                  <a:gd name="connsiteX42" fmla="*/ 1346994 w 2020094"/>
                  <a:gd name="connsiteY42" fmla="*/ 1881187 h 2162175"/>
                  <a:gd name="connsiteX43" fmla="*/ 1689894 w 2020094"/>
                  <a:gd name="connsiteY43" fmla="*/ 1881187 h 2162175"/>
                  <a:gd name="connsiteX44" fmla="*/ 1823244 w 2020094"/>
                  <a:gd name="connsiteY44" fmla="*/ 1590675 h 2162175"/>
                  <a:gd name="connsiteX45" fmla="*/ 1608931 w 2020094"/>
                  <a:gd name="connsiteY45" fmla="*/ 1295400 h 2162175"/>
                  <a:gd name="connsiteX46" fmla="*/ 1527969 w 2020094"/>
                  <a:gd name="connsiteY46" fmla="*/ 1628775 h 2162175"/>
                  <a:gd name="connsiteX47" fmla="*/ 1904206 w 2020094"/>
                  <a:gd name="connsiteY47" fmla="*/ 1562100 h 2162175"/>
                  <a:gd name="connsiteX48" fmla="*/ 1951831 w 2020094"/>
                  <a:gd name="connsiteY48" fmla="*/ 1304925 h 2162175"/>
                  <a:gd name="connsiteX49" fmla="*/ 1723231 w 2020094"/>
                  <a:gd name="connsiteY49" fmla="*/ 990600 h 2162175"/>
                  <a:gd name="connsiteX50" fmla="*/ 1499394 w 2020094"/>
                  <a:gd name="connsiteY50" fmla="*/ 1157287 h 2162175"/>
                  <a:gd name="connsiteX51" fmla="*/ 1747044 w 2020094"/>
                  <a:gd name="connsiteY51" fmla="*/ 1257300 h 2162175"/>
                  <a:gd name="connsiteX52" fmla="*/ 1980406 w 2020094"/>
                  <a:gd name="connsiteY52" fmla="*/ 1133475 h 2162175"/>
                  <a:gd name="connsiteX53" fmla="*/ 1985169 w 2020094"/>
                  <a:gd name="connsiteY53" fmla="*/ 871537 h 2162175"/>
                  <a:gd name="connsiteX54" fmla="*/ 1985169 w 2020094"/>
                  <a:gd name="connsiteY54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576064 w 2020094"/>
                  <a:gd name="connsiteY13" fmla="*/ 504056 h 2162175"/>
                  <a:gd name="connsiteX14" fmla="*/ 737394 w 2020094"/>
                  <a:gd name="connsiteY14" fmla="*/ 552450 h 2162175"/>
                  <a:gd name="connsiteX15" fmla="*/ 546894 w 2020094"/>
                  <a:gd name="connsiteY15" fmla="*/ 261937 h 2162175"/>
                  <a:gd name="connsiteX16" fmla="*/ 210641 w 2020094"/>
                  <a:gd name="connsiteY16" fmla="*/ 504279 h 2162175"/>
                  <a:gd name="connsiteX17" fmla="*/ 288032 w 2020094"/>
                  <a:gd name="connsiteY17" fmla="*/ 792088 h 2162175"/>
                  <a:gd name="connsiteX18" fmla="*/ 432048 w 2020094"/>
                  <a:gd name="connsiteY18" fmla="*/ 720080 h 2162175"/>
                  <a:gd name="connsiteX19" fmla="*/ 354657 w 2020094"/>
                  <a:gd name="connsiteY19" fmla="*/ 504279 h 2162175"/>
                  <a:gd name="connsiteX20" fmla="*/ 65881 w 2020094"/>
                  <a:gd name="connsiteY20" fmla="*/ 790575 h 2162175"/>
                  <a:gd name="connsiteX21" fmla="*/ 265906 w 2020094"/>
                  <a:gd name="connsiteY21" fmla="*/ 1038225 h 2162175"/>
                  <a:gd name="connsiteX22" fmla="*/ 532606 w 2020094"/>
                  <a:gd name="connsiteY22" fmla="*/ 952500 h 2162175"/>
                  <a:gd name="connsiteX23" fmla="*/ 175419 w 2020094"/>
                  <a:gd name="connsiteY23" fmla="*/ 881062 h 2162175"/>
                  <a:gd name="connsiteX24" fmla="*/ 75406 w 2020094"/>
                  <a:gd name="connsiteY24" fmla="*/ 1323975 h 2162175"/>
                  <a:gd name="connsiteX25" fmla="*/ 404019 w 2020094"/>
                  <a:gd name="connsiteY25" fmla="*/ 1319212 h 2162175"/>
                  <a:gd name="connsiteX26" fmla="*/ 227806 w 2020094"/>
                  <a:gd name="connsiteY26" fmla="*/ 1100137 h 2162175"/>
                  <a:gd name="connsiteX27" fmla="*/ 23019 w 2020094"/>
                  <a:gd name="connsiteY27" fmla="*/ 1562100 h 2162175"/>
                  <a:gd name="connsiteX28" fmla="*/ 365919 w 2020094"/>
                  <a:gd name="connsiteY28" fmla="*/ 1719262 h 2162175"/>
                  <a:gd name="connsiteX29" fmla="*/ 451644 w 2020094"/>
                  <a:gd name="connsiteY29" fmla="*/ 1428750 h 2162175"/>
                  <a:gd name="connsiteX30" fmla="*/ 189706 w 2020094"/>
                  <a:gd name="connsiteY30" fmla="*/ 1662112 h 2162175"/>
                  <a:gd name="connsiteX31" fmla="*/ 589756 w 2020094"/>
                  <a:gd name="connsiteY31" fmla="*/ 1985962 h 2162175"/>
                  <a:gd name="connsiteX32" fmla="*/ 789781 w 2020094"/>
                  <a:gd name="connsiteY32" fmla="*/ 1728787 h 2162175"/>
                  <a:gd name="connsiteX33" fmla="*/ 432594 w 2020094"/>
                  <a:gd name="connsiteY33" fmla="*/ 1795462 h 2162175"/>
                  <a:gd name="connsiteX34" fmla="*/ 761206 w 2020094"/>
                  <a:gd name="connsiteY34" fmla="*/ 2114550 h 2162175"/>
                  <a:gd name="connsiteX35" fmla="*/ 1108869 w 2020094"/>
                  <a:gd name="connsiteY35" fmla="*/ 1781175 h 2162175"/>
                  <a:gd name="connsiteX36" fmla="*/ 699294 w 2020094"/>
                  <a:gd name="connsiteY36" fmla="*/ 1757362 h 2162175"/>
                  <a:gd name="connsiteX37" fmla="*/ 1085056 w 2020094"/>
                  <a:gd name="connsiteY37" fmla="*/ 2162175 h 2162175"/>
                  <a:gd name="connsiteX38" fmla="*/ 1356519 w 2020094"/>
                  <a:gd name="connsiteY38" fmla="*/ 1757362 h 2162175"/>
                  <a:gd name="connsiteX39" fmla="*/ 1023144 w 2020094"/>
                  <a:gd name="connsiteY39" fmla="*/ 1743075 h 2162175"/>
                  <a:gd name="connsiteX40" fmla="*/ 1185069 w 2020094"/>
                  <a:gd name="connsiteY40" fmla="*/ 2043112 h 2162175"/>
                  <a:gd name="connsiteX41" fmla="*/ 1551781 w 2020094"/>
                  <a:gd name="connsiteY41" fmla="*/ 1943100 h 2162175"/>
                  <a:gd name="connsiteX42" fmla="*/ 1499394 w 2020094"/>
                  <a:gd name="connsiteY42" fmla="*/ 1600200 h 2162175"/>
                  <a:gd name="connsiteX43" fmla="*/ 1346994 w 2020094"/>
                  <a:gd name="connsiteY43" fmla="*/ 1881187 h 2162175"/>
                  <a:gd name="connsiteX44" fmla="*/ 1689894 w 2020094"/>
                  <a:gd name="connsiteY44" fmla="*/ 1881187 h 2162175"/>
                  <a:gd name="connsiteX45" fmla="*/ 1823244 w 2020094"/>
                  <a:gd name="connsiteY45" fmla="*/ 1590675 h 2162175"/>
                  <a:gd name="connsiteX46" fmla="*/ 1608931 w 2020094"/>
                  <a:gd name="connsiteY46" fmla="*/ 1295400 h 2162175"/>
                  <a:gd name="connsiteX47" fmla="*/ 1527969 w 2020094"/>
                  <a:gd name="connsiteY47" fmla="*/ 1628775 h 2162175"/>
                  <a:gd name="connsiteX48" fmla="*/ 1904206 w 2020094"/>
                  <a:gd name="connsiteY48" fmla="*/ 1562100 h 2162175"/>
                  <a:gd name="connsiteX49" fmla="*/ 1951831 w 2020094"/>
                  <a:gd name="connsiteY49" fmla="*/ 1304925 h 2162175"/>
                  <a:gd name="connsiteX50" fmla="*/ 1723231 w 2020094"/>
                  <a:gd name="connsiteY50" fmla="*/ 990600 h 2162175"/>
                  <a:gd name="connsiteX51" fmla="*/ 1499394 w 2020094"/>
                  <a:gd name="connsiteY51" fmla="*/ 1157287 h 2162175"/>
                  <a:gd name="connsiteX52" fmla="*/ 1747044 w 2020094"/>
                  <a:gd name="connsiteY52" fmla="*/ 1257300 h 2162175"/>
                  <a:gd name="connsiteX53" fmla="*/ 1980406 w 2020094"/>
                  <a:gd name="connsiteY53" fmla="*/ 1133475 h 2162175"/>
                  <a:gd name="connsiteX54" fmla="*/ 1985169 w 2020094"/>
                  <a:gd name="connsiteY54" fmla="*/ 871537 h 2162175"/>
                  <a:gd name="connsiteX55" fmla="*/ 1985169 w 2020094"/>
                  <a:gd name="connsiteY55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576064 w 2020094"/>
                  <a:gd name="connsiteY13" fmla="*/ 576064 h 2162175"/>
                  <a:gd name="connsiteX14" fmla="*/ 737394 w 2020094"/>
                  <a:gd name="connsiteY14" fmla="*/ 552450 h 2162175"/>
                  <a:gd name="connsiteX15" fmla="*/ 546894 w 2020094"/>
                  <a:gd name="connsiteY15" fmla="*/ 261937 h 2162175"/>
                  <a:gd name="connsiteX16" fmla="*/ 210641 w 2020094"/>
                  <a:gd name="connsiteY16" fmla="*/ 504279 h 2162175"/>
                  <a:gd name="connsiteX17" fmla="*/ 288032 w 2020094"/>
                  <a:gd name="connsiteY17" fmla="*/ 792088 h 2162175"/>
                  <a:gd name="connsiteX18" fmla="*/ 432048 w 2020094"/>
                  <a:gd name="connsiteY18" fmla="*/ 720080 h 2162175"/>
                  <a:gd name="connsiteX19" fmla="*/ 354657 w 2020094"/>
                  <a:gd name="connsiteY19" fmla="*/ 504279 h 2162175"/>
                  <a:gd name="connsiteX20" fmla="*/ 65881 w 2020094"/>
                  <a:gd name="connsiteY20" fmla="*/ 790575 h 2162175"/>
                  <a:gd name="connsiteX21" fmla="*/ 265906 w 2020094"/>
                  <a:gd name="connsiteY21" fmla="*/ 1038225 h 2162175"/>
                  <a:gd name="connsiteX22" fmla="*/ 532606 w 2020094"/>
                  <a:gd name="connsiteY22" fmla="*/ 952500 h 2162175"/>
                  <a:gd name="connsiteX23" fmla="*/ 175419 w 2020094"/>
                  <a:gd name="connsiteY23" fmla="*/ 881062 h 2162175"/>
                  <a:gd name="connsiteX24" fmla="*/ 75406 w 2020094"/>
                  <a:gd name="connsiteY24" fmla="*/ 1323975 h 2162175"/>
                  <a:gd name="connsiteX25" fmla="*/ 404019 w 2020094"/>
                  <a:gd name="connsiteY25" fmla="*/ 1319212 h 2162175"/>
                  <a:gd name="connsiteX26" fmla="*/ 227806 w 2020094"/>
                  <a:gd name="connsiteY26" fmla="*/ 1100137 h 2162175"/>
                  <a:gd name="connsiteX27" fmla="*/ 23019 w 2020094"/>
                  <a:gd name="connsiteY27" fmla="*/ 1562100 h 2162175"/>
                  <a:gd name="connsiteX28" fmla="*/ 365919 w 2020094"/>
                  <a:gd name="connsiteY28" fmla="*/ 1719262 h 2162175"/>
                  <a:gd name="connsiteX29" fmla="*/ 451644 w 2020094"/>
                  <a:gd name="connsiteY29" fmla="*/ 1428750 h 2162175"/>
                  <a:gd name="connsiteX30" fmla="*/ 189706 w 2020094"/>
                  <a:gd name="connsiteY30" fmla="*/ 1662112 h 2162175"/>
                  <a:gd name="connsiteX31" fmla="*/ 589756 w 2020094"/>
                  <a:gd name="connsiteY31" fmla="*/ 1985962 h 2162175"/>
                  <a:gd name="connsiteX32" fmla="*/ 789781 w 2020094"/>
                  <a:gd name="connsiteY32" fmla="*/ 1728787 h 2162175"/>
                  <a:gd name="connsiteX33" fmla="*/ 432594 w 2020094"/>
                  <a:gd name="connsiteY33" fmla="*/ 1795462 h 2162175"/>
                  <a:gd name="connsiteX34" fmla="*/ 761206 w 2020094"/>
                  <a:gd name="connsiteY34" fmla="*/ 2114550 h 2162175"/>
                  <a:gd name="connsiteX35" fmla="*/ 1108869 w 2020094"/>
                  <a:gd name="connsiteY35" fmla="*/ 1781175 h 2162175"/>
                  <a:gd name="connsiteX36" fmla="*/ 699294 w 2020094"/>
                  <a:gd name="connsiteY36" fmla="*/ 1757362 h 2162175"/>
                  <a:gd name="connsiteX37" fmla="*/ 1085056 w 2020094"/>
                  <a:gd name="connsiteY37" fmla="*/ 2162175 h 2162175"/>
                  <a:gd name="connsiteX38" fmla="*/ 1356519 w 2020094"/>
                  <a:gd name="connsiteY38" fmla="*/ 1757362 h 2162175"/>
                  <a:gd name="connsiteX39" fmla="*/ 1023144 w 2020094"/>
                  <a:gd name="connsiteY39" fmla="*/ 1743075 h 2162175"/>
                  <a:gd name="connsiteX40" fmla="*/ 1185069 w 2020094"/>
                  <a:gd name="connsiteY40" fmla="*/ 2043112 h 2162175"/>
                  <a:gd name="connsiteX41" fmla="*/ 1551781 w 2020094"/>
                  <a:gd name="connsiteY41" fmla="*/ 1943100 h 2162175"/>
                  <a:gd name="connsiteX42" fmla="*/ 1499394 w 2020094"/>
                  <a:gd name="connsiteY42" fmla="*/ 1600200 h 2162175"/>
                  <a:gd name="connsiteX43" fmla="*/ 1346994 w 2020094"/>
                  <a:gd name="connsiteY43" fmla="*/ 1881187 h 2162175"/>
                  <a:gd name="connsiteX44" fmla="*/ 1689894 w 2020094"/>
                  <a:gd name="connsiteY44" fmla="*/ 1881187 h 2162175"/>
                  <a:gd name="connsiteX45" fmla="*/ 1823244 w 2020094"/>
                  <a:gd name="connsiteY45" fmla="*/ 1590675 h 2162175"/>
                  <a:gd name="connsiteX46" fmla="*/ 1608931 w 2020094"/>
                  <a:gd name="connsiteY46" fmla="*/ 1295400 h 2162175"/>
                  <a:gd name="connsiteX47" fmla="*/ 1527969 w 2020094"/>
                  <a:gd name="connsiteY47" fmla="*/ 1628775 h 2162175"/>
                  <a:gd name="connsiteX48" fmla="*/ 1904206 w 2020094"/>
                  <a:gd name="connsiteY48" fmla="*/ 1562100 h 2162175"/>
                  <a:gd name="connsiteX49" fmla="*/ 1951831 w 2020094"/>
                  <a:gd name="connsiteY49" fmla="*/ 1304925 h 2162175"/>
                  <a:gd name="connsiteX50" fmla="*/ 1723231 w 2020094"/>
                  <a:gd name="connsiteY50" fmla="*/ 990600 h 2162175"/>
                  <a:gd name="connsiteX51" fmla="*/ 1499394 w 2020094"/>
                  <a:gd name="connsiteY51" fmla="*/ 1157287 h 2162175"/>
                  <a:gd name="connsiteX52" fmla="*/ 1747044 w 2020094"/>
                  <a:gd name="connsiteY52" fmla="*/ 1257300 h 2162175"/>
                  <a:gd name="connsiteX53" fmla="*/ 1980406 w 2020094"/>
                  <a:gd name="connsiteY53" fmla="*/ 1133475 h 2162175"/>
                  <a:gd name="connsiteX54" fmla="*/ 1985169 w 2020094"/>
                  <a:gd name="connsiteY54" fmla="*/ 871537 h 2162175"/>
                  <a:gd name="connsiteX55" fmla="*/ 1985169 w 2020094"/>
                  <a:gd name="connsiteY55" fmla="*/ 871537 h 2162175"/>
                  <a:gd name="connsiteX0" fmla="*/ 1713706 w 2020094"/>
                  <a:gd name="connsiteY0" fmla="*/ 681037 h 2162175"/>
                  <a:gd name="connsiteX1" fmla="*/ 1856581 w 2020094"/>
                  <a:gd name="connsiteY1" fmla="*/ 652462 h 2162175"/>
                  <a:gd name="connsiteX2" fmla="*/ 1794669 w 2020094"/>
                  <a:gd name="connsiteY2" fmla="*/ 385762 h 2162175"/>
                  <a:gd name="connsiteX3" fmla="*/ 1513681 w 2020094"/>
                  <a:gd name="connsiteY3" fmla="*/ 261937 h 2162175"/>
                  <a:gd name="connsiteX4" fmla="*/ 1337469 w 2020094"/>
                  <a:gd name="connsiteY4" fmla="*/ 95250 h 2162175"/>
                  <a:gd name="connsiteX5" fmla="*/ 1070769 w 2020094"/>
                  <a:gd name="connsiteY5" fmla="*/ 242887 h 2162175"/>
                  <a:gd name="connsiteX6" fmla="*/ 1256506 w 2020094"/>
                  <a:gd name="connsiteY6" fmla="*/ 414337 h 2162175"/>
                  <a:gd name="connsiteX7" fmla="*/ 1251744 w 2020094"/>
                  <a:gd name="connsiteY7" fmla="*/ 104775 h 2162175"/>
                  <a:gd name="connsiteX8" fmla="*/ 846931 w 2020094"/>
                  <a:gd name="connsiteY8" fmla="*/ 47625 h 2162175"/>
                  <a:gd name="connsiteX9" fmla="*/ 723106 w 2020094"/>
                  <a:gd name="connsiteY9" fmla="*/ 390525 h 2162175"/>
                  <a:gd name="connsiteX10" fmla="*/ 1013619 w 2020094"/>
                  <a:gd name="connsiteY10" fmla="*/ 381000 h 2162175"/>
                  <a:gd name="connsiteX11" fmla="*/ 713581 w 2020094"/>
                  <a:gd name="connsiteY11" fmla="*/ 80962 h 2162175"/>
                  <a:gd name="connsiteX12" fmla="*/ 480219 w 2020094"/>
                  <a:gd name="connsiteY12" fmla="*/ 395287 h 2162175"/>
                  <a:gd name="connsiteX13" fmla="*/ 576064 w 2020094"/>
                  <a:gd name="connsiteY13" fmla="*/ 576064 h 2162175"/>
                  <a:gd name="connsiteX14" fmla="*/ 720080 w 2020094"/>
                  <a:gd name="connsiteY14" fmla="*/ 504056 h 2162175"/>
                  <a:gd name="connsiteX15" fmla="*/ 546894 w 2020094"/>
                  <a:gd name="connsiteY15" fmla="*/ 261937 h 2162175"/>
                  <a:gd name="connsiteX16" fmla="*/ 210641 w 2020094"/>
                  <a:gd name="connsiteY16" fmla="*/ 504279 h 2162175"/>
                  <a:gd name="connsiteX17" fmla="*/ 288032 w 2020094"/>
                  <a:gd name="connsiteY17" fmla="*/ 792088 h 2162175"/>
                  <a:gd name="connsiteX18" fmla="*/ 432048 w 2020094"/>
                  <a:gd name="connsiteY18" fmla="*/ 720080 h 2162175"/>
                  <a:gd name="connsiteX19" fmla="*/ 354657 w 2020094"/>
                  <a:gd name="connsiteY19" fmla="*/ 504279 h 2162175"/>
                  <a:gd name="connsiteX20" fmla="*/ 65881 w 2020094"/>
                  <a:gd name="connsiteY20" fmla="*/ 790575 h 2162175"/>
                  <a:gd name="connsiteX21" fmla="*/ 265906 w 2020094"/>
                  <a:gd name="connsiteY21" fmla="*/ 1038225 h 2162175"/>
                  <a:gd name="connsiteX22" fmla="*/ 532606 w 2020094"/>
                  <a:gd name="connsiteY22" fmla="*/ 952500 h 2162175"/>
                  <a:gd name="connsiteX23" fmla="*/ 175419 w 2020094"/>
                  <a:gd name="connsiteY23" fmla="*/ 881062 h 2162175"/>
                  <a:gd name="connsiteX24" fmla="*/ 75406 w 2020094"/>
                  <a:gd name="connsiteY24" fmla="*/ 1323975 h 2162175"/>
                  <a:gd name="connsiteX25" fmla="*/ 404019 w 2020094"/>
                  <a:gd name="connsiteY25" fmla="*/ 1319212 h 2162175"/>
                  <a:gd name="connsiteX26" fmla="*/ 227806 w 2020094"/>
                  <a:gd name="connsiteY26" fmla="*/ 1100137 h 2162175"/>
                  <a:gd name="connsiteX27" fmla="*/ 23019 w 2020094"/>
                  <a:gd name="connsiteY27" fmla="*/ 1562100 h 2162175"/>
                  <a:gd name="connsiteX28" fmla="*/ 365919 w 2020094"/>
                  <a:gd name="connsiteY28" fmla="*/ 1719262 h 2162175"/>
                  <a:gd name="connsiteX29" fmla="*/ 451644 w 2020094"/>
                  <a:gd name="connsiteY29" fmla="*/ 1428750 h 2162175"/>
                  <a:gd name="connsiteX30" fmla="*/ 189706 w 2020094"/>
                  <a:gd name="connsiteY30" fmla="*/ 1662112 h 2162175"/>
                  <a:gd name="connsiteX31" fmla="*/ 589756 w 2020094"/>
                  <a:gd name="connsiteY31" fmla="*/ 1985962 h 2162175"/>
                  <a:gd name="connsiteX32" fmla="*/ 789781 w 2020094"/>
                  <a:gd name="connsiteY32" fmla="*/ 1728787 h 2162175"/>
                  <a:gd name="connsiteX33" fmla="*/ 432594 w 2020094"/>
                  <a:gd name="connsiteY33" fmla="*/ 1795462 h 2162175"/>
                  <a:gd name="connsiteX34" fmla="*/ 761206 w 2020094"/>
                  <a:gd name="connsiteY34" fmla="*/ 2114550 h 2162175"/>
                  <a:gd name="connsiteX35" fmla="*/ 1108869 w 2020094"/>
                  <a:gd name="connsiteY35" fmla="*/ 1781175 h 2162175"/>
                  <a:gd name="connsiteX36" fmla="*/ 699294 w 2020094"/>
                  <a:gd name="connsiteY36" fmla="*/ 1757362 h 2162175"/>
                  <a:gd name="connsiteX37" fmla="*/ 1085056 w 2020094"/>
                  <a:gd name="connsiteY37" fmla="*/ 2162175 h 2162175"/>
                  <a:gd name="connsiteX38" fmla="*/ 1356519 w 2020094"/>
                  <a:gd name="connsiteY38" fmla="*/ 1757362 h 2162175"/>
                  <a:gd name="connsiteX39" fmla="*/ 1023144 w 2020094"/>
                  <a:gd name="connsiteY39" fmla="*/ 1743075 h 2162175"/>
                  <a:gd name="connsiteX40" fmla="*/ 1185069 w 2020094"/>
                  <a:gd name="connsiteY40" fmla="*/ 2043112 h 2162175"/>
                  <a:gd name="connsiteX41" fmla="*/ 1551781 w 2020094"/>
                  <a:gd name="connsiteY41" fmla="*/ 1943100 h 2162175"/>
                  <a:gd name="connsiteX42" fmla="*/ 1499394 w 2020094"/>
                  <a:gd name="connsiteY42" fmla="*/ 1600200 h 2162175"/>
                  <a:gd name="connsiteX43" fmla="*/ 1346994 w 2020094"/>
                  <a:gd name="connsiteY43" fmla="*/ 1881187 h 2162175"/>
                  <a:gd name="connsiteX44" fmla="*/ 1689894 w 2020094"/>
                  <a:gd name="connsiteY44" fmla="*/ 1881187 h 2162175"/>
                  <a:gd name="connsiteX45" fmla="*/ 1823244 w 2020094"/>
                  <a:gd name="connsiteY45" fmla="*/ 1590675 h 2162175"/>
                  <a:gd name="connsiteX46" fmla="*/ 1608931 w 2020094"/>
                  <a:gd name="connsiteY46" fmla="*/ 1295400 h 2162175"/>
                  <a:gd name="connsiteX47" fmla="*/ 1527969 w 2020094"/>
                  <a:gd name="connsiteY47" fmla="*/ 1628775 h 2162175"/>
                  <a:gd name="connsiteX48" fmla="*/ 1904206 w 2020094"/>
                  <a:gd name="connsiteY48" fmla="*/ 1562100 h 2162175"/>
                  <a:gd name="connsiteX49" fmla="*/ 1951831 w 2020094"/>
                  <a:gd name="connsiteY49" fmla="*/ 1304925 h 2162175"/>
                  <a:gd name="connsiteX50" fmla="*/ 1723231 w 2020094"/>
                  <a:gd name="connsiteY50" fmla="*/ 990600 h 2162175"/>
                  <a:gd name="connsiteX51" fmla="*/ 1499394 w 2020094"/>
                  <a:gd name="connsiteY51" fmla="*/ 1157287 h 2162175"/>
                  <a:gd name="connsiteX52" fmla="*/ 1747044 w 2020094"/>
                  <a:gd name="connsiteY52" fmla="*/ 1257300 h 2162175"/>
                  <a:gd name="connsiteX53" fmla="*/ 1980406 w 2020094"/>
                  <a:gd name="connsiteY53" fmla="*/ 1133475 h 2162175"/>
                  <a:gd name="connsiteX54" fmla="*/ 1985169 w 2020094"/>
                  <a:gd name="connsiteY54" fmla="*/ 871537 h 2162175"/>
                  <a:gd name="connsiteX55" fmla="*/ 1985169 w 2020094"/>
                  <a:gd name="connsiteY55" fmla="*/ 871537 h 2162175"/>
                  <a:gd name="connsiteX0" fmla="*/ 1713706 w 2020094"/>
                  <a:gd name="connsiteY0" fmla="*/ 678143 h 2159281"/>
                  <a:gd name="connsiteX1" fmla="*/ 1856581 w 2020094"/>
                  <a:gd name="connsiteY1" fmla="*/ 649568 h 2159281"/>
                  <a:gd name="connsiteX2" fmla="*/ 1794669 w 2020094"/>
                  <a:gd name="connsiteY2" fmla="*/ 382868 h 2159281"/>
                  <a:gd name="connsiteX3" fmla="*/ 1513681 w 2020094"/>
                  <a:gd name="connsiteY3" fmla="*/ 259043 h 2159281"/>
                  <a:gd name="connsiteX4" fmla="*/ 1337469 w 2020094"/>
                  <a:gd name="connsiteY4" fmla="*/ 92356 h 2159281"/>
                  <a:gd name="connsiteX5" fmla="*/ 1070769 w 2020094"/>
                  <a:gd name="connsiteY5" fmla="*/ 239993 h 2159281"/>
                  <a:gd name="connsiteX6" fmla="*/ 1256506 w 2020094"/>
                  <a:gd name="connsiteY6" fmla="*/ 411443 h 2159281"/>
                  <a:gd name="connsiteX7" fmla="*/ 1251744 w 2020094"/>
                  <a:gd name="connsiteY7" fmla="*/ 101881 h 2159281"/>
                  <a:gd name="connsiteX8" fmla="*/ 846931 w 2020094"/>
                  <a:gd name="connsiteY8" fmla="*/ 44731 h 2159281"/>
                  <a:gd name="connsiteX9" fmla="*/ 764853 w 2020094"/>
                  <a:gd name="connsiteY9" fmla="*/ 370268 h 2159281"/>
                  <a:gd name="connsiteX10" fmla="*/ 1013619 w 2020094"/>
                  <a:gd name="connsiteY10" fmla="*/ 378106 h 2159281"/>
                  <a:gd name="connsiteX11" fmla="*/ 713581 w 2020094"/>
                  <a:gd name="connsiteY11" fmla="*/ 78068 h 2159281"/>
                  <a:gd name="connsiteX12" fmla="*/ 480219 w 2020094"/>
                  <a:gd name="connsiteY12" fmla="*/ 392393 h 2159281"/>
                  <a:gd name="connsiteX13" fmla="*/ 576064 w 2020094"/>
                  <a:gd name="connsiteY13" fmla="*/ 573170 h 2159281"/>
                  <a:gd name="connsiteX14" fmla="*/ 720080 w 2020094"/>
                  <a:gd name="connsiteY14" fmla="*/ 501162 h 2159281"/>
                  <a:gd name="connsiteX15" fmla="*/ 546894 w 2020094"/>
                  <a:gd name="connsiteY15" fmla="*/ 259043 h 2159281"/>
                  <a:gd name="connsiteX16" fmla="*/ 210641 w 2020094"/>
                  <a:gd name="connsiteY16" fmla="*/ 501385 h 2159281"/>
                  <a:gd name="connsiteX17" fmla="*/ 288032 w 2020094"/>
                  <a:gd name="connsiteY17" fmla="*/ 789194 h 2159281"/>
                  <a:gd name="connsiteX18" fmla="*/ 432048 w 2020094"/>
                  <a:gd name="connsiteY18" fmla="*/ 717186 h 2159281"/>
                  <a:gd name="connsiteX19" fmla="*/ 354657 w 2020094"/>
                  <a:gd name="connsiteY19" fmla="*/ 501385 h 2159281"/>
                  <a:gd name="connsiteX20" fmla="*/ 65881 w 2020094"/>
                  <a:gd name="connsiteY20" fmla="*/ 787681 h 2159281"/>
                  <a:gd name="connsiteX21" fmla="*/ 265906 w 2020094"/>
                  <a:gd name="connsiteY21" fmla="*/ 1035331 h 2159281"/>
                  <a:gd name="connsiteX22" fmla="*/ 532606 w 2020094"/>
                  <a:gd name="connsiteY22" fmla="*/ 949606 h 2159281"/>
                  <a:gd name="connsiteX23" fmla="*/ 175419 w 2020094"/>
                  <a:gd name="connsiteY23" fmla="*/ 878168 h 2159281"/>
                  <a:gd name="connsiteX24" fmla="*/ 75406 w 2020094"/>
                  <a:gd name="connsiteY24" fmla="*/ 1321081 h 2159281"/>
                  <a:gd name="connsiteX25" fmla="*/ 404019 w 2020094"/>
                  <a:gd name="connsiteY25" fmla="*/ 1316318 h 2159281"/>
                  <a:gd name="connsiteX26" fmla="*/ 227806 w 2020094"/>
                  <a:gd name="connsiteY26" fmla="*/ 1097243 h 2159281"/>
                  <a:gd name="connsiteX27" fmla="*/ 23019 w 2020094"/>
                  <a:gd name="connsiteY27" fmla="*/ 1559206 h 2159281"/>
                  <a:gd name="connsiteX28" fmla="*/ 365919 w 2020094"/>
                  <a:gd name="connsiteY28" fmla="*/ 1716368 h 2159281"/>
                  <a:gd name="connsiteX29" fmla="*/ 451644 w 2020094"/>
                  <a:gd name="connsiteY29" fmla="*/ 1425856 h 2159281"/>
                  <a:gd name="connsiteX30" fmla="*/ 189706 w 2020094"/>
                  <a:gd name="connsiteY30" fmla="*/ 1659218 h 2159281"/>
                  <a:gd name="connsiteX31" fmla="*/ 589756 w 2020094"/>
                  <a:gd name="connsiteY31" fmla="*/ 1983068 h 2159281"/>
                  <a:gd name="connsiteX32" fmla="*/ 789781 w 2020094"/>
                  <a:gd name="connsiteY32" fmla="*/ 1725893 h 2159281"/>
                  <a:gd name="connsiteX33" fmla="*/ 432594 w 2020094"/>
                  <a:gd name="connsiteY33" fmla="*/ 1792568 h 2159281"/>
                  <a:gd name="connsiteX34" fmla="*/ 761206 w 2020094"/>
                  <a:gd name="connsiteY34" fmla="*/ 2111656 h 2159281"/>
                  <a:gd name="connsiteX35" fmla="*/ 1108869 w 2020094"/>
                  <a:gd name="connsiteY35" fmla="*/ 1778281 h 2159281"/>
                  <a:gd name="connsiteX36" fmla="*/ 699294 w 2020094"/>
                  <a:gd name="connsiteY36" fmla="*/ 1754468 h 2159281"/>
                  <a:gd name="connsiteX37" fmla="*/ 1085056 w 2020094"/>
                  <a:gd name="connsiteY37" fmla="*/ 2159281 h 2159281"/>
                  <a:gd name="connsiteX38" fmla="*/ 1356519 w 2020094"/>
                  <a:gd name="connsiteY38" fmla="*/ 1754468 h 2159281"/>
                  <a:gd name="connsiteX39" fmla="*/ 1023144 w 2020094"/>
                  <a:gd name="connsiteY39" fmla="*/ 1740181 h 2159281"/>
                  <a:gd name="connsiteX40" fmla="*/ 1185069 w 2020094"/>
                  <a:gd name="connsiteY40" fmla="*/ 2040218 h 2159281"/>
                  <a:gd name="connsiteX41" fmla="*/ 1551781 w 2020094"/>
                  <a:gd name="connsiteY41" fmla="*/ 1940206 h 2159281"/>
                  <a:gd name="connsiteX42" fmla="*/ 1499394 w 2020094"/>
                  <a:gd name="connsiteY42" fmla="*/ 1597306 h 2159281"/>
                  <a:gd name="connsiteX43" fmla="*/ 1346994 w 2020094"/>
                  <a:gd name="connsiteY43" fmla="*/ 1878293 h 2159281"/>
                  <a:gd name="connsiteX44" fmla="*/ 1689894 w 2020094"/>
                  <a:gd name="connsiteY44" fmla="*/ 1878293 h 2159281"/>
                  <a:gd name="connsiteX45" fmla="*/ 1823244 w 2020094"/>
                  <a:gd name="connsiteY45" fmla="*/ 1587781 h 2159281"/>
                  <a:gd name="connsiteX46" fmla="*/ 1608931 w 2020094"/>
                  <a:gd name="connsiteY46" fmla="*/ 1292506 h 2159281"/>
                  <a:gd name="connsiteX47" fmla="*/ 1527969 w 2020094"/>
                  <a:gd name="connsiteY47" fmla="*/ 1625881 h 2159281"/>
                  <a:gd name="connsiteX48" fmla="*/ 1904206 w 2020094"/>
                  <a:gd name="connsiteY48" fmla="*/ 1559206 h 2159281"/>
                  <a:gd name="connsiteX49" fmla="*/ 1951831 w 2020094"/>
                  <a:gd name="connsiteY49" fmla="*/ 1302031 h 2159281"/>
                  <a:gd name="connsiteX50" fmla="*/ 1723231 w 2020094"/>
                  <a:gd name="connsiteY50" fmla="*/ 987706 h 2159281"/>
                  <a:gd name="connsiteX51" fmla="*/ 1499394 w 2020094"/>
                  <a:gd name="connsiteY51" fmla="*/ 1154393 h 2159281"/>
                  <a:gd name="connsiteX52" fmla="*/ 1747044 w 2020094"/>
                  <a:gd name="connsiteY52" fmla="*/ 1254406 h 2159281"/>
                  <a:gd name="connsiteX53" fmla="*/ 1980406 w 2020094"/>
                  <a:gd name="connsiteY53" fmla="*/ 1130581 h 2159281"/>
                  <a:gd name="connsiteX54" fmla="*/ 1985169 w 2020094"/>
                  <a:gd name="connsiteY54" fmla="*/ 868643 h 2159281"/>
                  <a:gd name="connsiteX55" fmla="*/ 1985169 w 2020094"/>
                  <a:gd name="connsiteY55" fmla="*/ 868643 h 2159281"/>
                  <a:gd name="connsiteX0" fmla="*/ 1713706 w 2020094"/>
                  <a:gd name="connsiteY0" fmla="*/ 678143 h 2159281"/>
                  <a:gd name="connsiteX1" fmla="*/ 1856581 w 2020094"/>
                  <a:gd name="connsiteY1" fmla="*/ 649568 h 2159281"/>
                  <a:gd name="connsiteX2" fmla="*/ 1794669 w 2020094"/>
                  <a:gd name="connsiteY2" fmla="*/ 382868 h 2159281"/>
                  <a:gd name="connsiteX3" fmla="*/ 1513681 w 2020094"/>
                  <a:gd name="connsiteY3" fmla="*/ 259043 h 2159281"/>
                  <a:gd name="connsiteX4" fmla="*/ 1337469 w 2020094"/>
                  <a:gd name="connsiteY4" fmla="*/ 92356 h 2159281"/>
                  <a:gd name="connsiteX5" fmla="*/ 1070769 w 2020094"/>
                  <a:gd name="connsiteY5" fmla="*/ 239993 h 2159281"/>
                  <a:gd name="connsiteX6" fmla="*/ 1256506 w 2020094"/>
                  <a:gd name="connsiteY6" fmla="*/ 411443 h 2159281"/>
                  <a:gd name="connsiteX7" fmla="*/ 1251744 w 2020094"/>
                  <a:gd name="connsiteY7" fmla="*/ 101881 h 2159281"/>
                  <a:gd name="connsiteX8" fmla="*/ 846931 w 2020094"/>
                  <a:gd name="connsiteY8" fmla="*/ 44731 h 2159281"/>
                  <a:gd name="connsiteX9" fmla="*/ 764853 w 2020094"/>
                  <a:gd name="connsiteY9" fmla="*/ 370268 h 2159281"/>
                  <a:gd name="connsiteX10" fmla="*/ 1008112 w 2020094"/>
                  <a:gd name="connsiteY10" fmla="*/ 357146 h 2159281"/>
                  <a:gd name="connsiteX11" fmla="*/ 713581 w 2020094"/>
                  <a:gd name="connsiteY11" fmla="*/ 78068 h 2159281"/>
                  <a:gd name="connsiteX12" fmla="*/ 480219 w 2020094"/>
                  <a:gd name="connsiteY12" fmla="*/ 392393 h 2159281"/>
                  <a:gd name="connsiteX13" fmla="*/ 576064 w 2020094"/>
                  <a:gd name="connsiteY13" fmla="*/ 573170 h 2159281"/>
                  <a:gd name="connsiteX14" fmla="*/ 720080 w 2020094"/>
                  <a:gd name="connsiteY14" fmla="*/ 501162 h 2159281"/>
                  <a:gd name="connsiteX15" fmla="*/ 546894 w 2020094"/>
                  <a:gd name="connsiteY15" fmla="*/ 259043 h 2159281"/>
                  <a:gd name="connsiteX16" fmla="*/ 210641 w 2020094"/>
                  <a:gd name="connsiteY16" fmla="*/ 501385 h 2159281"/>
                  <a:gd name="connsiteX17" fmla="*/ 288032 w 2020094"/>
                  <a:gd name="connsiteY17" fmla="*/ 789194 h 2159281"/>
                  <a:gd name="connsiteX18" fmla="*/ 432048 w 2020094"/>
                  <a:gd name="connsiteY18" fmla="*/ 717186 h 2159281"/>
                  <a:gd name="connsiteX19" fmla="*/ 354657 w 2020094"/>
                  <a:gd name="connsiteY19" fmla="*/ 501385 h 2159281"/>
                  <a:gd name="connsiteX20" fmla="*/ 65881 w 2020094"/>
                  <a:gd name="connsiteY20" fmla="*/ 787681 h 2159281"/>
                  <a:gd name="connsiteX21" fmla="*/ 265906 w 2020094"/>
                  <a:gd name="connsiteY21" fmla="*/ 1035331 h 2159281"/>
                  <a:gd name="connsiteX22" fmla="*/ 532606 w 2020094"/>
                  <a:gd name="connsiteY22" fmla="*/ 949606 h 2159281"/>
                  <a:gd name="connsiteX23" fmla="*/ 175419 w 2020094"/>
                  <a:gd name="connsiteY23" fmla="*/ 878168 h 2159281"/>
                  <a:gd name="connsiteX24" fmla="*/ 75406 w 2020094"/>
                  <a:gd name="connsiteY24" fmla="*/ 1321081 h 2159281"/>
                  <a:gd name="connsiteX25" fmla="*/ 404019 w 2020094"/>
                  <a:gd name="connsiteY25" fmla="*/ 1316318 h 2159281"/>
                  <a:gd name="connsiteX26" fmla="*/ 227806 w 2020094"/>
                  <a:gd name="connsiteY26" fmla="*/ 1097243 h 2159281"/>
                  <a:gd name="connsiteX27" fmla="*/ 23019 w 2020094"/>
                  <a:gd name="connsiteY27" fmla="*/ 1559206 h 2159281"/>
                  <a:gd name="connsiteX28" fmla="*/ 365919 w 2020094"/>
                  <a:gd name="connsiteY28" fmla="*/ 1716368 h 2159281"/>
                  <a:gd name="connsiteX29" fmla="*/ 451644 w 2020094"/>
                  <a:gd name="connsiteY29" fmla="*/ 1425856 h 2159281"/>
                  <a:gd name="connsiteX30" fmla="*/ 189706 w 2020094"/>
                  <a:gd name="connsiteY30" fmla="*/ 1659218 h 2159281"/>
                  <a:gd name="connsiteX31" fmla="*/ 589756 w 2020094"/>
                  <a:gd name="connsiteY31" fmla="*/ 1983068 h 2159281"/>
                  <a:gd name="connsiteX32" fmla="*/ 789781 w 2020094"/>
                  <a:gd name="connsiteY32" fmla="*/ 1725893 h 2159281"/>
                  <a:gd name="connsiteX33" fmla="*/ 432594 w 2020094"/>
                  <a:gd name="connsiteY33" fmla="*/ 1792568 h 2159281"/>
                  <a:gd name="connsiteX34" fmla="*/ 761206 w 2020094"/>
                  <a:gd name="connsiteY34" fmla="*/ 2111656 h 2159281"/>
                  <a:gd name="connsiteX35" fmla="*/ 1108869 w 2020094"/>
                  <a:gd name="connsiteY35" fmla="*/ 1778281 h 2159281"/>
                  <a:gd name="connsiteX36" fmla="*/ 699294 w 2020094"/>
                  <a:gd name="connsiteY36" fmla="*/ 1754468 h 2159281"/>
                  <a:gd name="connsiteX37" fmla="*/ 1085056 w 2020094"/>
                  <a:gd name="connsiteY37" fmla="*/ 2159281 h 2159281"/>
                  <a:gd name="connsiteX38" fmla="*/ 1356519 w 2020094"/>
                  <a:gd name="connsiteY38" fmla="*/ 1754468 h 2159281"/>
                  <a:gd name="connsiteX39" fmla="*/ 1023144 w 2020094"/>
                  <a:gd name="connsiteY39" fmla="*/ 1740181 h 2159281"/>
                  <a:gd name="connsiteX40" fmla="*/ 1185069 w 2020094"/>
                  <a:gd name="connsiteY40" fmla="*/ 2040218 h 2159281"/>
                  <a:gd name="connsiteX41" fmla="*/ 1551781 w 2020094"/>
                  <a:gd name="connsiteY41" fmla="*/ 1940206 h 2159281"/>
                  <a:gd name="connsiteX42" fmla="*/ 1499394 w 2020094"/>
                  <a:gd name="connsiteY42" fmla="*/ 1597306 h 2159281"/>
                  <a:gd name="connsiteX43" fmla="*/ 1346994 w 2020094"/>
                  <a:gd name="connsiteY43" fmla="*/ 1878293 h 2159281"/>
                  <a:gd name="connsiteX44" fmla="*/ 1689894 w 2020094"/>
                  <a:gd name="connsiteY44" fmla="*/ 1878293 h 2159281"/>
                  <a:gd name="connsiteX45" fmla="*/ 1823244 w 2020094"/>
                  <a:gd name="connsiteY45" fmla="*/ 1587781 h 2159281"/>
                  <a:gd name="connsiteX46" fmla="*/ 1608931 w 2020094"/>
                  <a:gd name="connsiteY46" fmla="*/ 1292506 h 2159281"/>
                  <a:gd name="connsiteX47" fmla="*/ 1527969 w 2020094"/>
                  <a:gd name="connsiteY47" fmla="*/ 1625881 h 2159281"/>
                  <a:gd name="connsiteX48" fmla="*/ 1904206 w 2020094"/>
                  <a:gd name="connsiteY48" fmla="*/ 1559206 h 2159281"/>
                  <a:gd name="connsiteX49" fmla="*/ 1951831 w 2020094"/>
                  <a:gd name="connsiteY49" fmla="*/ 1302031 h 2159281"/>
                  <a:gd name="connsiteX50" fmla="*/ 1723231 w 2020094"/>
                  <a:gd name="connsiteY50" fmla="*/ 987706 h 2159281"/>
                  <a:gd name="connsiteX51" fmla="*/ 1499394 w 2020094"/>
                  <a:gd name="connsiteY51" fmla="*/ 1154393 h 2159281"/>
                  <a:gd name="connsiteX52" fmla="*/ 1747044 w 2020094"/>
                  <a:gd name="connsiteY52" fmla="*/ 1254406 h 2159281"/>
                  <a:gd name="connsiteX53" fmla="*/ 1980406 w 2020094"/>
                  <a:gd name="connsiteY53" fmla="*/ 1130581 h 2159281"/>
                  <a:gd name="connsiteX54" fmla="*/ 1985169 w 2020094"/>
                  <a:gd name="connsiteY54" fmla="*/ 868643 h 2159281"/>
                  <a:gd name="connsiteX55" fmla="*/ 1985169 w 2020094"/>
                  <a:gd name="connsiteY55" fmla="*/ 868643 h 2159281"/>
                  <a:gd name="connsiteX0" fmla="*/ 1713706 w 2020094"/>
                  <a:gd name="connsiteY0" fmla="*/ 678143 h 2159281"/>
                  <a:gd name="connsiteX1" fmla="*/ 1856581 w 2020094"/>
                  <a:gd name="connsiteY1" fmla="*/ 649568 h 2159281"/>
                  <a:gd name="connsiteX2" fmla="*/ 1794669 w 2020094"/>
                  <a:gd name="connsiteY2" fmla="*/ 382868 h 2159281"/>
                  <a:gd name="connsiteX3" fmla="*/ 1513681 w 2020094"/>
                  <a:gd name="connsiteY3" fmla="*/ 259043 h 2159281"/>
                  <a:gd name="connsiteX4" fmla="*/ 1337469 w 2020094"/>
                  <a:gd name="connsiteY4" fmla="*/ 92356 h 2159281"/>
                  <a:gd name="connsiteX5" fmla="*/ 1070769 w 2020094"/>
                  <a:gd name="connsiteY5" fmla="*/ 239993 h 2159281"/>
                  <a:gd name="connsiteX6" fmla="*/ 1256506 w 2020094"/>
                  <a:gd name="connsiteY6" fmla="*/ 411443 h 2159281"/>
                  <a:gd name="connsiteX7" fmla="*/ 1251744 w 2020094"/>
                  <a:gd name="connsiteY7" fmla="*/ 101881 h 2159281"/>
                  <a:gd name="connsiteX8" fmla="*/ 846931 w 2020094"/>
                  <a:gd name="connsiteY8" fmla="*/ 44731 h 2159281"/>
                  <a:gd name="connsiteX9" fmla="*/ 764853 w 2020094"/>
                  <a:gd name="connsiteY9" fmla="*/ 370268 h 2159281"/>
                  <a:gd name="connsiteX10" fmla="*/ 966614 w 2020094"/>
                  <a:gd name="connsiteY10" fmla="*/ 335020 h 2159281"/>
                  <a:gd name="connsiteX11" fmla="*/ 713581 w 2020094"/>
                  <a:gd name="connsiteY11" fmla="*/ 78068 h 2159281"/>
                  <a:gd name="connsiteX12" fmla="*/ 480219 w 2020094"/>
                  <a:gd name="connsiteY12" fmla="*/ 392393 h 2159281"/>
                  <a:gd name="connsiteX13" fmla="*/ 576064 w 2020094"/>
                  <a:gd name="connsiteY13" fmla="*/ 573170 h 2159281"/>
                  <a:gd name="connsiteX14" fmla="*/ 720080 w 2020094"/>
                  <a:gd name="connsiteY14" fmla="*/ 501162 h 2159281"/>
                  <a:gd name="connsiteX15" fmla="*/ 546894 w 2020094"/>
                  <a:gd name="connsiteY15" fmla="*/ 259043 h 2159281"/>
                  <a:gd name="connsiteX16" fmla="*/ 210641 w 2020094"/>
                  <a:gd name="connsiteY16" fmla="*/ 501385 h 2159281"/>
                  <a:gd name="connsiteX17" fmla="*/ 288032 w 2020094"/>
                  <a:gd name="connsiteY17" fmla="*/ 789194 h 2159281"/>
                  <a:gd name="connsiteX18" fmla="*/ 432048 w 2020094"/>
                  <a:gd name="connsiteY18" fmla="*/ 717186 h 2159281"/>
                  <a:gd name="connsiteX19" fmla="*/ 354657 w 2020094"/>
                  <a:gd name="connsiteY19" fmla="*/ 501385 h 2159281"/>
                  <a:gd name="connsiteX20" fmla="*/ 65881 w 2020094"/>
                  <a:gd name="connsiteY20" fmla="*/ 787681 h 2159281"/>
                  <a:gd name="connsiteX21" fmla="*/ 265906 w 2020094"/>
                  <a:gd name="connsiteY21" fmla="*/ 1035331 h 2159281"/>
                  <a:gd name="connsiteX22" fmla="*/ 532606 w 2020094"/>
                  <a:gd name="connsiteY22" fmla="*/ 949606 h 2159281"/>
                  <a:gd name="connsiteX23" fmla="*/ 175419 w 2020094"/>
                  <a:gd name="connsiteY23" fmla="*/ 878168 h 2159281"/>
                  <a:gd name="connsiteX24" fmla="*/ 75406 w 2020094"/>
                  <a:gd name="connsiteY24" fmla="*/ 1321081 h 2159281"/>
                  <a:gd name="connsiteX25" fmla="*/ 404019 w 2020094"/>
                  <a:gd name="connsiteY25" fmla="*/ 1316318 h 2159281"/>
                  <a:gd name="connsiteX26" fmla="*/ 227806 w 2020094"/>
                  <a:gd name="connsiteY26" fmla="*/ 1097243 h 2159281"/>
                  <a:gd name="connsiteX27" fmla="*/ 23019 w 2020094"/>
                  <a:gd name="connsiteY27" fmla="*/ 1559206 h 2159281"/>
                  <a:gd name="connsiteX28" fmla="*/ 365919 w 2020094"/>
                  <a:gd name="connsiteY28" fmla="*/ 1716368 h 2159281"/>
                  <a:gd name="connsiteX29" fmla="*/ 451644 w 2020094"/>
                  <a:gd name="connsiteY29" fmla="*/ 1425856 h 2159281"/>
                  <a:gd name="connsiteX30" fmla="*/ 189706 w 2020094"/>
                  <a:gd name="connsiteY30" fmla="*/ 1659218 h 2159281"/>
                  <a:gd name="connsiteX31" fmla="*/ 589756 w 2020094"/>
                  <a:gd name="connsiteY31" fmla="*/ 1983068 h 2159281"/>
                  <a:gd name="connsiteX32" fmla="*/ 789781 w 2020094"/>
                  <a:gd name="connsiteY32" fmla="*/ 1725893 h 2159281"/>
                  <a:gd name="connsiteX33" fmla="*/ 432594 w 2020094"/>
                  <a:gd name="connsiteY33" fmla="*/ 1792568 h 2159281"/>
                  <a:gd name="connsiteX34" fmla="*/ 761206 w 2020094"/>
                  <a:gd name="connsiteY34" fmla="*/ 2111656 h 2159281"/>
                  <a:gd name="connsiteX35" fmla="*/ 1108869 w 2020094"/>
                  <a:gd name="connsiteY35" fmla="*/ 1778281 h 2159281"/>
                  <a:gd name="connsiteX36" fmla="*/ 699294 w 2020094"/>
                  <a:gd name="connsiteY36" fmla="*/ 1754468 h 2159281"/>
                  <a:gd name="connsiteX37" fmla="*/ 1085056 w 2020094"/>
                  <a:gd name="connsiteY37" fmla="*/ 2159281 h 2159281"/>
                  <a:gd name="connsiteX38" fmla="*/ 1356519 w 2020094"/>
                  <a:gd name="connsiteY38" fmla="*/ 1754468 h 2159281"/>
                  <a:gd name="connsiteX39" fmla="*/ 1023144 w 2020094"/>
                  <a:gd name="connsiteY39" fmla="*/ 1740181 h 2159281"/>
                  <a:gd name="connsiteX40" fmla="*/ 1185069 w 2020094"/>
                  <a:gd name="connsiteY40" fmla="*/ 2040218 h 2159281"/>
                  <a:gd name="connsiteX41" fmla="*/ 1551781 w 2020094"/>
                  <a:gd name="connsiteY41" fmla="*/ 1940206 h 2159281"/>
                  <a:gd name="connsiteX42" fmla="*/ 1499394 w 2020094"/>
                  <a:gd name="connsiteY42" fmla="*/ 1597306 h 2159281"/>
                  <a:gd name="connsiteX43" fmla="*/ 1346994 w 2020094"/>
                  <a:gd name="connsiteY43" fmla="*/ 1878293 h 2159281"/>
                  <a:gd name="connsiteX44" fmla="*/ 1689894 w 2020094"/>
                  <a:gd name="connsiteY44" fmla="*/ 1878293 h 2159281"/>
                  <a:gd name="connsiteX45" fmla="*/ 1823244 w 2020094"/>
                  <a:gd name="connsiteY45" fmla="*/ 1587781 h 2159281"/>
                  <a:gd name="connsiteX46" fmla="*/ 1608931 w 2020094"/>
                  <a:gd name="connsiteY46" fmla="*/ 1292506 h 2159281"/>
                  <a:gd name="connsiteX47" fmla="*/ 1527969 w 2020094"/>
                  <a:gd name="connsiteY47" fmla="*/ 1625881 h 2159281"/>
                  <a:gd name="connsiteX48" fmla="*/ 1904206 w 2020094"/>
                  <a:gd name="connsiteY48" fmla="*/ 1559206 h 2159281"/>
                  <a:gd name="connsiteX49" fmla="*/ 1951831 w 2020094"/>
                  <a:gd name="connsiteY49" fmla="*/ 1302031 h 2159281"/>
                  <a:gd name="connsiteX50" fmla="*/ 1723231 w 2020094"/>
                  <a:gd name="connsiteY50" fmla="*/ 987706 h 2159281"/>
                  <a:gd name="connsiteX51" fmla="*/ 1499394 w 2020094"/>
                  <a:gd name="connsiteY51" fmla="*/ 1154393 h 2159281"/>
                  <a:gd name="connsiteX52" fmla="*/ 1747044 w 2020094"/>
                  <a:gd name="connsiteY52" fmla="*/ 1254406 h 2159281"/>
                  <a:gd name="connsiteX53" fmla="*/ 1980406 w 2020094"/>
                  <a:gd name="connsiteY53" fmla="*/ 1130581 h 2159281"/>
                  <a:gd name="connsiteX54" fmla="*/ 1985169 w 2020094"/>
                  <a:gd name="connsiteY54" fmla="*/ 868643 h 2159281"/>
                  <a:gd name="connsiteX55" fmla="*/ 1985169 w 2020094"/>
                  <a:gd name="connsiteY55" fmla="*/ 868643 h 2159281"/>
                  <a:gd name="connsiteX0" fmla="*/ 1713706 w 2020094"/>
                  <a:gd name="connsiteY0" fmla="*/ 674174 h 2155312"/>
                  <a:gd name="connsiteX1" fmla="*/ 1856581 w 2020094"/>
                  <a:gd name="connsiteY1" fmla="*/ 645599 h 2155312"/>
                  <a:gd name="connsiteX2" fmla="*/ 1794669 w 2020094"/>
                  <a:gd name="connsiteY2" fmla="*/ 378899 h 2155312"/>
                  <a:gd name="connsiteX3" fmla="*/ 1513681 w 2020094"/>
                  <a:gd name="connsiteY3" fmla="*/ 255074 h 2155312"/>
                  <a:gd name="connsiteX4" fmla="*/ 1337469 w 2020094"/>
                  <a:gd name="connsiteY4" fmla="*/ 88387 h 2155312"/>
                  <a:gd name="connsiteX5" fmla="*/ 1070769 w 2020094"/>
                  <a:gd name="connsiteY5" fmla="*/ 236024 h 2155312"/>
                  <a:gd name="connsiteX6" fmla="*/ 1256506 w 2020094"/>
                  <a:gd name="connsiteY6" fmla="*/ 407474 h 2155312"/>
                  <a:gd name="connsiteX7" fmla="*/ 1251744 w 2020094"/>
                  <a:gd name="connsiteY7" fmla="*/ 97912 h 2155312"/>
                  <a:gd name="connsiteX8" fmla="*/ 863724 w 2020094"/>
                  <a:gd name="connsiteY8" fmla="*/ 44731 h 2155312"/>
                  <a:gd name="connsiteX9" fmla="*/ 764853 w 2020094"/>
                  <a:gd name="connsiteY9" fmla="*/ 366299 h 2155312"/>
                  <a:gd name="connsiteX10" fmla="*/ 966614 w 2020094"/>
                  <a:gd name="connsiteY10" fmla="*/ 331051 h 2155312"/>
                  <a:gd name="connsiteX11" fmla="*/ 713581 w 2020094"/>
                  <a:gd name="connsiteY11" fmla="*/ 74099 h 2155312"/>
                  <a:gd name="connsiteX12" fmla="*/ 480219 w 2020094"/>
                  <a:gd name="connsiteY12" fmla="*/ 388424 h 2155312"/>
                  <a:gd name="connsiteX13" fmla="*/ 576064 w 2020094"/>
                  <a:gd name="connsiteY13" fmla="*/ 569201 h 2155312"/>
                  <a:gd name="connsiteX14" fmla="*/ 720080 w 2020094"/>
                  <a:gd name="connsiteY14" fmla="*/ 497193 h 2155312"/>
                  <a:gd name="connsiteX15" fmla="*/ 546894 w 2020094"/>
                  <a:gd name="connsiteY15" fmla="*/ 255074 h 2155312"/>
                  <a:gd name="connsiteX16" fmla="*/ 210641 w 2020094"/>
                  <a:gd name="connsiteY16" fmla="*/ 497416 h 2155312"/>
                  <a:gd name="connsiteX17" fmla="*/ 288032 w 2020094"/>
                  <a:gd name="connsiteY17" fmla="*/ 785225 h 2155312"/>
                  <a:gd name="connsiteX18" fmla="*/ 432048 w 2020094"/>
                  <a:gd name="connsiteY18" fmla="*/ 713217 h 2155312"/>
                  <a:gd name="connsiteX19" fmla="*/ 354657 w 2020094"/>
                  <a:gd name="connsiteY19" fmla="*/ 497416 h 2155312"/>
                  <a:gd name="connsiteX20" fmla="*/ 65881 w 2020094"/>
                  <a:gd name="connsiteY20" fmla="*/ 783712 h 2155312"/>
                  <a:gd name="connsiteX21" fmla="*/ 265906 w 2020094"/>
                  <a:gd name="connsiteY21" fmla="*/ 1031362 h 2155312"/>
                  <a:gd name="connsiteX22" fmla="*/ 532606 w 2020094"/>
                  <a:gd name="connsiteY22" fmla="*/ 945637 h 2155312"/>
                  <a:gd name="connsiteX23" fmla="*/ 175419 w 2020094"/>
                  <a:gd name="connsiteY23" fmla="*/ 874199 h 2155312"/>
                  <a:gd name="connsiteX24" fmla="*/ 75406 w 2020094"/>
                  <a:gd name="connsiteY24" fmla="*/ 1317112 h 2155312"/>
                  <a:gd name="connsiteX25" fmla="*/ 404019 w 2020094"/>
                  <a:gd name="connsiteY25" fmla="*/ 1312349 h 2155312"/>
                  <a:gd name="connsiteX26" fmla="*/ 227806 w 2020094"/>
                  <a:gd name="connsiteY26" fmla="*/ 1093274 h 2155312"/>
                  <a:gd name="connsiteX27" fmla="*/ 23019 w 2020094"/>
                  <a:gd name="connsiteY27" fmla="*/ 1555237 h 2155312"/>
                  <a:gd name="connsiteX28" fmla="*/ 365919 w 2020094"/>
                  <a:gd name="connsiteY28" fmla="*/ 1712399 h 2155312"/>
                  <a:gd name="connsiteX29" fmla="*/ 451644 w 2020094"/>
                  <a:gd name="connsiteY29" fmla="*/ 1421887 h 2155312"/>
                  <a:gd name="connsiteX30" fmla="*/ 189706 w 2020094"/>
                  <a:gd name="connsiteY30" fmla="*/ 1655249 h 2155312"/>
                  <a:gd name="connsiteX31" fmla="*/ 589756 w 2020094"/>
                  <a:gd name="connsiteY31" fmla="*/ 1979099 h 2155312"/>
                  <a:gd name="connsiteX32" fmla="*/ 789781 w 2020094"/>
                  <a:gd name="connsiteY32" fmla="*/ 1721924 h 2155312"/>
                  <a:gd name="connsiteX33" fmla="*/ 432594 w 2020094"/>
                  <a:gd name="connsiteY33" fmla="*/ 1788599 h 2155312"/>
                  <a:gd name="connsiteX34" fmla="*/ 761206 w 2020094"/>
                  <a:gd name="connsiteY34" fmla="*/ 2107687 h 2155312"/>
                  <a:gd name="connsiteX35" fmla="*/ 1108869 w 2020094"/>
                  <a:gd name="connsiteY35" fmla="*/ 1774312 h 2155312"/>
                  <a:gd name="connsiteX36" fmla="*/ 699294 w 2020094"/>
                  <a:gd name="connsiteY36" fmla="*/ 1750499 h 2155312"/>
                  <a:gd name="connsiteX37" fmla="*/ 1085056 w 2020094"/>
                  <a:gd name="connsiteY37" fmla="*/ 2155312 h 2155312"/>
                  <a:gd name="connsiteX38" fmla="*/ 1356519 w 2020094"/>
                  <a:gd name="connsiteY38" fmla="*/ 1750499 h 2155312"/>
                  <a:gd name="connsiteX39" fmla="*/ 1023144 w 2020094"/>
                  <a:gd name="connsiteY39" fmla="*/ 1736212 h 2155312"/>
                  <a:gd name="connsiteX40" fmla="*/ 1185069 w 2020094"/>
                  <a:gd name="connsiteY40" fmla="*/ 2036249 h 2155312"/>
                  <a:gd name="connsiteX41" fmla="*/ 1551781 w 2020094"/>
                  <a:gd name="connsiteY41" fmla="*/ 1936237 h 2155312"/>
                  <a:gd name="connsiteX42" fmla="*/ 1499394 w 2020094"/>
                  <a:gd name="connsiteY42" fmla="*/ 1593337 h 2155312"/>
                  <a:gd name="connsiteX43" fmla="*/ 1346994 w 2020094"/>
                  <a:gd name="connsiteY43" fmla="*/ 1874324 h 2155312"/>
                  <a:gd name="connsiteX44" fmla="*/ 1689894 w 2020094"/>
                  <a:gd name="connsiteY44" fmla="*/ 1874324 h 2155312"/>
                  <a:gd name="connsiteX45" fmla="*/ 1823244 w 2020094"/>
                  <a:gd name="connsiteY45" fmla="*/ 1583812 h 2155312"/>
                  <a:gd name="connsiteX46" fmla="*/ 1608931 w 2020094"/>
                  <a:gd name="connsiteY46" fmla="*/ 1288537 h 2155312"/>
                  <a:gd name="connsiteX47" fmla="*/ 1527969 w 2020094"/>
                  <a:gd name="connsiteY47" fmla="*/ 1621912 h 2155312"/>
                  <a:gd name="connsiteX48" fmla="*/ 1904206 w 2020094"/>
                  <a:gd name="connsiteY48" fmla="*/ 1555237 h 2155312"/>
                  <a:gd name="connsiteX49" fmla="*/ 1951831 w 2020094"/>
                  <a:gd name="connsiteY49" fmla="*/ 1298062 h 2155312"/>
                  <a:gd name="connsiteX50" fmla="*/ 1723231 w 2020094"/>
                  <a:gd name="connsiteY50" fmla="*/ 983737 h 2155312"/>
                  <a:gd name="connsiteX51" fmla="*/ 1499394 w 2020094"/>
                  <a:gd name="connsiteY51" fmla="*/ 1150424 h 2155312"/>
                  <a:gd name="connsiteX52" fmla="*/ 1747044 w 2020094"/>
                  <a:gd name="connsiteY52" fmla="*/ 1250437 h 2155312"/>
                  <a:gd name="connsiteX53" fmla="*/ 1980406 w 2020094"/>
                  <a:gd name="connsiteY53" fmla="*/ 1126612 h 2155312"/>
                  <a:gd name="connsiteX54" fmla="*/ 1985169 w 2020094"/>
                  <a:gd name="connsiteY54" fmla="*/ 864674 h 2155312"/>
                  <a:gd name="connsiteX55" fmla="*/ 1985169 w 2020094"/>
                  <a:gd name="connsiteY55" fmla="*/ 864674 h 2155312"/>
                  <a:gd name="connsiteX0" fmla="*/ 1713706 w 2020094"/>
                  <a:gd name="connsiteY0" fmla="*/ 636719 h 2117857"/>
                  <a:gd name="connsiteX1" fmla="*/ 1856581 w 2020094"/>
                  <a:gd name="connsiteY1" fmla="*/ 608144 h 2117857"/>
                  <a:gd name="connsiteX2" fmla="*/ 1794669 w 2020094"/>
                  <a:gd name="connsiteY2" fmla="*/ 341444 h 2117857"/>
                  <a:gd name="connsiteX3" fmla="*/ 1513681 w 2020094"/>
                  <a:gd name="connsiteY3" fmla="*/ 217619 h 2117857"/>
                  <a:gd name="connsiteX4" fmla="*/ 1337469 w 2020094"/>
                  <a:gd name="connsiteY4" fmla="*/ 50932 h 2117857"/>
                  <a:gd name="connsiteX5" fmla="*/ 1070769 w 2020094"/>
                  <a:gd name="connsiteY5" fmla="*/ 198569 h 2117857"/>
                  <a:gd name="connsiteX6" fmla="*/ 1256506 w 2020094"/>
                  <a:gd name="connsiteY6" fmla="*/ 370019 h 2117857"/>
                  <a:gd name="connsiteX7" fmla="*/ 1251744 w 2020094"/>
                  <a:gd name="connsiteY7" fmla="*/ 60457 h 2117857"/>
                  <a:gd name="connsiteX8" fmla="*/ 863724 w 2020094"/>
                  <a:gd name="connsiteY8" fmla="*/ 7276 h 2117857"/>
                  <a:gd name="connsiteX9" fmla="*/ 764853 w 2020094"/>
                  <a:gd name="connsiteY9" fmla="*/ 328844 h 2117857"/>
                  <a:gd name="connsiteX10" fmla="*/ 966614 w 2020094"/>
                  <a:gd name="connsiteY10" fmla="*/ 293596 h 2117857"/>
                  <a:gd name="connsiteX11" fmla="*/ 713581 w 2020094"/>
                  <a:gd name="connsiteY11" fmla="*/ 36644 h 2117857"/>
                  <a:gd name="connsiteX12" fmla="*/ 480219 w 2020094"/>
                  <a:gd name="connsiteY12" fmla="*/ 350969 h 2117857"/>
                  <a:gd name="connsiteX13" fmla="*/ 576064 w 2020094"/>
                  <a:gd name="connsiteY13" fmla="*/ 531746 h 2117857"/>
                  <a:gd name="connsiteX14" fmla="*/ 720080 w 2020094"/>
                  <a:gd name="connsiteY14" fmla="*/ 459738 h 2117857"/>
                  <a:gd name="connsiteX15" fmla="*/ 546894 w 2020094"/>
                  <a:gd name="connsiteY15" fmla="*/ 217619 h 2117857"/>
                  <a:gd name="connsiteX16" fmla="*/ 210641 w 2020094"/>
                  <a:gd name="connsiteY16" fmla="*/ 459961 h 2117857"/>
                  <a:gd name="connsiteX17" fmla="*/ 288032 w 2020094"/>
                  <a:gd name="connsiteY17" fmla="*/ 747770 h 2117857"/>
                  <a:gd name="connsiteX18" fmla="*/ 432048 w 2020094"/>
                  <a:gd name="connsiteY18" fmla="*/ 675762 h 2117857"/>
                  <a:gd name="connsiteX19" fmla="*/ 354657 w 2020094"/>
                  <a:gd name="connsiteY19" fmla="*/ 459961 h 2117857"/>
                  <a:gd name="connsiteX20" fmla="*/ 65881 w 2020094"/>
                  <a:gd name="connsiteY20" fmla="*/ 746257 h 2117857"/>
                  <a:gd name="connsiteX21" fmla="*/ 265906 w 2020094"/>
                  <a:gd name="connsiteY21" fmla="*/ 993907 h 2117857"/>
                  <a:gd name="connsiteX22" fmla="*/ 532606 w 2020094"/>
                  <a:gd name="connsiteY22" fmla="*/ 908182 h 2117857"/>
                  <a:gd name="connsiteX23" fmla="*/ 175419 w 2020094"/>
                  <a:gd name="connsiteY23" fmla="*/ 836744 h 2117857"/>
                  <a:gd name="connsiteX24" fmla="*/ 75406 w 2020094"/>
                  <a:gd name="connsiteY24" fmla="*/ 1279657 h 2117857"/>
                  <a:gd name="connsiteX25" fmla="*/ 404019 w 2020094"/>
                  <a:gd name="connsiteY25" fmla="*/ 1274894 h 2117857"/>
                  <a:gd name="connsiteX26" fmla="*/ 227806 w 2020094"/>
                  <a:gd name="connsiteY26" fmla="*/ 1055819 h 2117857"/>
                  <a:gd name="connsiteX27" fmla="*/ 23019 w 2020094"/>
                  <a:gd name="connsiteY27" fmla="*/ 1517782 h 2117857"/>
                  <a:gd name="connsiteX28" fmla="*/ 365919 w 2020094"/>
                  <a:gd name="connsiteY28" fmla="*/ 1674944 h 2117857"/>
                  <a:gd name="connsiteX29" fmla="*/ 451644 w 2020094"/>
                  <a:gd name="connsiteY29" fmla="*/ 1384432 h 2117857"/>
                  <a:gd name="connsiteX30" fmla="*/ 189706 w 2020094"/>
                  <a:gd name="connsiteY30" fmla="*/ 1617794 h 2117857"/>
                  <a:gd name="connsiteX31" fmla="*/ 589756 w 2020094"/>
                  <a:gd name="connsiteY31" fmla="*/ 1941644 h 2117857"/>
                  <a:gd name="connsiteX32" fmla="*/ 789781 w 2020094"/>
                  <a:gd name="connsiteY32" fmla="*/ 1684469 h 2117857"/>
                  <a:gd name="connsiteX33" fmla="*/ 432594 w 2020094"/>
                  <a:gd name="connsiteY33" fmla="*/ 1751144 h 2117857"/>
                  <a:gd name="connsiteX34" fmla="*/ 761206 w 2020094"/>
                  <a:gd name="connsiteY34" fmla="*/ 2070232 h 2117857"/>
                  <a:gd name="connsiteX35" fmla="*/ 1108869 w 2020094"/>
                  <a:gd name="connsiteY35" fmla="*/ 1736857 h 2117857"/>
                  <a:gd name="connsiteX36" fmla="*/ 699294 w 2020094"/>
                  <a:gd name="connsiteY36" fmla="*/ 1713044 h 2117857"/>
                  <a:gd name="connsiteX37" fmla="*/ 1085056 w 2020094"/>
                  <a:gd name="connsiteY37" fmla="*/ 2117857 h 2117857"/>
                  <a:gd name="connsiteX38" fmla="*/ 1356519 w 2020094"/>
                  <a:gd name="connsiteY38" fmla="*/ 1713044 h 2117857"/>
                  <a:gd name="connsiteX39" fmla="*/ 1023144 w 2020094"/>
                  <a:gd name="connsiteY39" fmla="*/ 1698757 h 2117857"/>
                  <a:gd name="connsiteX40" fmla="*/ 1185069 w 2020094"/>
                  <a:gd name="connsiteY40" fmla="*/ 1998794 h 2117857"/>
                  <a:gd name="connsiteX41" fmla="*/ 1551781 w 2020094"/>
                  <a:gd name="connsiteY41" fmla="*/ 1898782 h 2117857"/>
                  <a:gd name="connsiteX42" fmla="*/ 1499394 w 2020094"/>
                  <a:gd name="connsiteY42" fmla="*/ 1555882 h 2117857"/>
                  <a:gd name="connsiteX43" fmla="*/ 1346994 w 2020094"/>
                  <a:gd name="connsiteY43" fmla="*/ 1836869 h 2117857"/>
                  <a:gd name="connsiteX44" fmla="*/ 1689894 w 2020094"/>
                  <a:gd name="connsiteY44" fmla="*/ 1836869 h 2117857"/>
                  <a:gd name="connsiteX45" fmla="*/ 1823244 w 2020094"/>
                  <a:gd name="connsiteY45" fmla="*/ 1546357 h 2117857"/>
                  <a:gd name="connsiteX46" fmla="*/ 1608931 w 2020094"/>
                  <a:gd name="connsiteY46" fmla="*/ 1251082 h 2117857"/>
                  <a:gd name="connsiteX47" fmla="*/ 1527969 w 2020094"/>
                  <a:gd name="connsiteY47" fmla="*/ 1584457 h 2117857"/>
                  <a:gd name="connsiteX48" fmla="*/ 1904206 w 2020094"/>
                  <a:gd name="connsiteY48" fmla="*/ 1517782 h 2117857"/>
                  <a:gd name="connsiteX49" fmla="*/ 1951831 w 2020094"/>
                  <a:gd name="connsiteY49" fmla="*/ 1260607 h 2117857"/>
                  <a:gd name="connsiteX50" fmla="*/ 1723231 w 2020094"/>
                  <a:gd name="connsiteY50" fmla="*/ 946282 h 2117857"/>
                  <a:gd name="connsiteX51" fmla="*/ 1499394 w 2020094"/>
                  <a:gd name="connsiteY51" fmla="*/ 1112969 h 2117857"/>
                  <a:gd name="connsiteX52" fmla="*/ 1747044 w 2020094"/>
                  <a:gd name="connsiteY52" fmla="*/ 1212982 h 2117857"/>
                  <a:gd name="connsiteX53" fmla="*/ 1980406 w 2020094"/>
                  <a:gd name="connsiteY53" fmla="*/ 1089157 h 2117857"/>
                  <a:gd name="connsiteX54" fmla="*/ 1985169 w 2020094"/>
                  <a:gd name="connsiteY54" fmla="*/ 827219 h 2117857"/>
                  <a:gd name="connsiteX55" fmla="*/ 1985169 w 2020094"/>
                  <a:gd name="connsiteY55" fmla="*/ 827219 h 2117857"/>
                  <a:gd name="connsiteX0" fmla="*/ 1713706 w 2020094"/>
                  <a:gd name="connsiteY0" fmla="*/ 636719 h 2117857"/>
                  <a:gd name="connsiteX1" fmla="*/ 1856581 w 2020094"/>
                  <a:gd name="connsiteY1" fmla="*/ 608144 h 2117857"/>
                  <a:gd name="connsiteX2" fmla="*/ 1794669 w 2020094"/>
                  <a:gd name="connsiteY2" fmla="*/ 341444 h 2117857"/>
                  <a:gd name="connsiteX3" fmla="*/ 1513681 w 2020094"/>
                  <a:gd name="connsiteY3" fmla="*/ 217619 h 2117857"/>
                  <a:gd name="connsiteX4" fmla="*/ 1337469 w 2020094"/>
                  <a:gd name="connsiteY4" fmla="*/ 50932 h 2117857"/>
                  <a:gd name="connsiteX5" fmla="*/ 1070769 w 2020094"/>
                  <a:gd name="connsiteY5" fmla="*/ 198569 h 2117857"/>
                  <a:gd name="connsiteX6" fmla="*/ 1256506 w 2020094"/>
                  <a:gd name="connsiteY6" fmla="*/ 370019 h 2117857"/>
                  <a:gd name="connsiteX7" fmla="*/ 1251744 w 2020094"/>
                  <a:gd name="connsiteY7" fmla="*/ 60457 h 2117857"/>
                  <a:gd name="connsiteX8" fmla="*/ 863724 w 2020094"/>
                  <a:gd name="connsiteY8" fmla="*/ 7276 h 2117857"/>
                  <a:gd name="connsiteX9" fmla="*/ 764853 w 2020094"/>
                  <a:gd name="connsiteY9" fmla="*/ 328844 h 2117857"/>
                  <a:gd name="connsiteX10" fmla="*/ 966614 w 2020094"/>
                  <a:gd name="connsiteY10" fmla="*/ 293596 h 2117857"/>
                  <a:gd name="connsiteX11" fmla="*/ 702940 w 2020094"/>
                  <a:gd name="connsiteY11" fmla="*/ 64425 h 2117857"/>
                  <a:gd name="connsiteX12" fmla="*/ 480219 w 2020094"/>
                  <a:gd name="connsiteY12" fmla="*/ 350969 h 2117857"/>
                  <a:gd name="connsiteX13" fmla="*/ 576064 w 2020094"/>
                  <a:gd name="connsiteY13" fmla="*/ 531746 h 2117857"/>
                  <a:gd name="connsiteX14" fmla="*/ 720080 w 2020094"/>
                  <a:gd name="connsiteY14" fmla="*/ 459738 h 2117857"/>
                  <a:gd name="connsiteX15" fmla="*/ 546894 w 2020094"/>
                  <a:gd name="connsiteY15" fmla="*/ 217619 h 2117857"/>
                  <a:gd name="connsiteX16" fmla="*/ 210641 w 2020094"/>
                  <a:gd name="connsiteY16" fmla="*/ 459961 h 2117857"/>
                  <a:gd name="connsiteX17" fmla="*/ 288032 w 2020094"/>
                  <a:gd name="connsiteY17" fmla="*/ 747770 h 2117857"/>
                  <a:gd name="connsiteX18" fmla="*/ 432048 w 2020094"/>
                  <a:gd name="connsiteY18" fmla="*/ 675762 h 2117857"/>
                  <a:gd name="connsiteX19" fmla="*/ 354657 w 2020094"/>
                  <a:gd name="connsiteY19" fmla="*/ 459961 h 2117857"/>
                  <a:gd name="connsiteX20" fmla="*/ 65881 w 2020094"/>
                  <a:gd name="connsiteY20" fmla="*/ 746257 h 2117857"/>
                  <a:gd name="connsiteX21" fmla="*/ 265906 w 2020094"/>
                  <a:gd name="connsiteY21" fmla="*/ 993907 h 2117857"/>
                  <a:gd name="connsiteX22" fmla="*/ 532606 w 2020094"/>
                  <a:gd name="connsiteY22" fmla="*/ 908182 h 2117857"/>
                  <a:gd name="connsiteX23" fmla="*/ 175419 w 2020094"/>
                  <a:gd name="connsiteY23" fmla="*/ 836744 h 2117857"/>
                  <a:gd name="connsiteX24" fmla="*/ 75406 w 2020094"/>
                  <a:gd name="connsiteY24" fmla="*/ 1279657 h 2117857"/>
                  <a:gd name="connsiteX25" fmla="*/ 404019 w 2020094"/>
                  <a:gd name="connsiteY25" fmla="*/ 1274894 h 2117857"/>
                  <a:gd name="connsiteX26" fmla="*/ 227806 w 2020094"/>
                  <a:gd name="connsiteY26" fmla="*/ 1055819 h 2117857"/>
                  <a:gd name="connsiteX27" fmla="*/ 23019 w 2020094"/>
                  <a:gd name="connsiteY27" fmla="*/ 1517782 h 2117857"/>
                  <a:gd name="connsiteX28" fmla="*/ 365919 w 2020094"/>
                  <a:gd name="connsiteY28" fmla="*/ 1674944 h 2117857"/>
                  <a:gd name="connsiteX29" fmla="*/ 451644 w 2020094"/>
                  <a:gd name="connsiteY29" fmla="*/ 1384432 h 2117857"/>
                  <a:gd name="connsiteX30" fmla="*/ 189706 w 2020094"/>
                  <a:gd name="connsiteY30" fmla="*/ 1617794 h 2117857"/>
                  <a:gd name="connsiteX31" fmla="*/ 589756 w 2020094"/>
                  <a:gd name="connsiteY31" fmla="*/ 1941644 h 2117857"/>
                  <a:gd name="connsiteX32" fmla="*/ 789781 w 2020094"/>
                  <a:gd name="connsiteY32" fmla="*/ 1684469 h 2117857"/>
                  <a:gd name="connsiteX33" fmla="*/ 432594 w 2020094"/>
                  <a:gd name="connsiteY33" fmla="*/ 1751144 h 2117857"/>
                  <a:gd name="connsiteX34" fmla="*/ 761206 w 2020094"/>
                  <a:gd name="connsiteY34" fmla="*/ 2070232 h 2117857"/>
                  <a:gd name="connsiteX35" fmla="*/ 1108869 w 2020094"/>
                  <a:gd name="connsiteY35" fmla="*/ 1736857 h 2117857"/>
                  <a:gd name="connsiteX36" fmla="*/ 699294 w 2020094"/>
                  <a:gd name="connsiteY36" fmla="*/ 1713044 h 2117857"/>
                  <a:gd name="connsiteX37" fmla="*/ 1085056 w 2020094"/>
                  <a:gd name="connsiteY37" fmla="*/ 2117857 h 2117857"/>
                  <a:gd name="connsiteX38" fmla="*/ 1356519 w 2020094"/>
                  <a:gd name="connsiteY38" fmla="*/ 1713044 h 2117857"/>
                  <a:gd name="connsiteX39" fmla="*/ 1023144 w 2020094"/>
                  <a:gd name="connsiteY39" fmla="*/ 1698757 h 2117857"/>
                  <a:gd name="connsiteX40" fmla="*/ 1185069 w 2020094"/>
                  <a:gd name="connsiteY40" fmla="*/ 1998794 h 2117857"/>
                  <a:gd name="connsiteX41" fmla="*/ 1551781 w 2020094"/>
                  <a:gd name="connsiteY41" fmla="*/ 1898782 h 2117857"/>
                  <a:gd name="connsiteX42" fmla="*/ 1499394 w 2020094"/>
                  <a:gd name="connsiteY42" fmla="*/ 1555882 h 2117857"/>
                  <a:gd name="connsiteX43" fmla="*/ 1346994 w 2020094"/>
                  <a:gd name="connsiteY43" fmla="*/ 1836869 h 2117857"/>
                  <a:gd name="connsiteX44" fmla="*/ 1689894 w 2020094"/>
                  <a:gd name="connsiteY44" fmla="*/ 1836869 h 2117857"/>
                  <a:gd name="connsiteX45" fmla="*/ 1823244 w 2020094"/>
                  <a:gd name="connsiteY45" fmla="*/ 1546357 h 2117857"/>
                  <a:gd name="connsiteX46" fmla="*/ 1608931 w 2020094"/>
                  <a:gd name="connsiteY46" fmla="*/ 1251082 h 2117857"/>
                  <a:gd name="connsiteX47" fmla="*/ 1527969 w 2020094"/>
                  <a:gd name="connsiteY47" fmla="*/ 1584457 h 2117857"/>
                  <a:gd name="connsiteX48" fmla="*/ 1904206 w 2020094"/>
                  <a:gd name="connsiteY48" fmla="*/ 1517782 h 2117857"/>
                  <a:gd name="connsiteX49" fmla="*/ 1951831 w 2020094"/>
                  <a:gd name="connsiteY49" fmla="*/ 1260607 h 2117857"/>
                  <a:gd name="connsiteX50" fmla="*/ 1723231 w 2020094"/>
                  <a:gd name="connsiteY50" fmla="*/ 946282 h 2117857"/>
                  <a:gd name="connsiteX51" fmla="*/ 1499394 w 2020094"/>
                  <a:gd name="connsiteY51" fmla="*/ 1112969 h 2117857"/>
                  <a:gd name="connsiteX52" fmla="*/ 1747044 w 2020094"/>
                  <a:gd name="connsiteY52" fmla="*/ 1212982 h 2117857"/>
                  <a:gd name="connsiteX53" fmla="*/ 1980406 w 2020094"/>
                  <a:gd name="connsiteY53" fmla="*/ 1089157 h 2117857"/>
                  <a:gd name="connsiteX54" fmla="*/ 1985169 w 2020094"/>
                  <a:gd name="connsiteY54" fmla="*/ 827219 h 2117857"/>
                  <a:gd name="connsiteX55" fmla="*/ 1985169 w 2020094"/>
                  <a:gd name="connsiteY55" fmla="*/ 827219 h 2117857"/>
                  <a:gd name="connsiteX0" fmla="*/ 1713706 w 2020094"/>
                  <a:gd name="connsiteY0" fmla="*/ 636719 h 2117857"/>
                  <a:gd name="connsiteX1" fmla="*/ 1856581 w 2020094"/>
                  <a:gd name="connsiteY1" fmla="*/ 608144 h 2117857"/>
                  <a:gd name="connsiteX2" fmla="*/ 1794669 w 2020094"/>
                  <a:gd name="connsiteY2" fmla="*/ 341444 h 2117857"/>
                  <a:gd name="connsiteX3" fmla="*/ 1513681 w 2020094"/>
                  <a:gd name="connsiteY3" fmla="*/ 217619 h 2117857"/>
                  <a:gd name="connsiteX4" fmla="*/ 1337469 w 2020094"/>
                  <a:gd name="connsiteY4" fmla="*/ 50932 h 2117857"/>
                  <a:gd name="connsiteX5" fmla="*/ 1070769 w 2020094"/>
                  <a:gd name="connsiteY5" fmla="*/ 198569 h 2117857"/>
                  <a:gd name="connsiteX6" fmla="*/ 1256506 w 2020094"/>
                  <a:gd name="connsiteY6" fmla="*/ 370019 h 2117857"/>
                  <a:gd name="connsiteX7" fmla="*/ 1251744 w 2020094"/>
                  <a:gd name="connsiteY7" fmla="*/ 60457 h 2117857"/>
                  <a:gd name="connsiteX8" fmla="*/ 863724 w 2020094"/>
                  <a:gd name="connsiteY8" fmla="*/ 7276 h 2117857"/>
                  <a:gd name="connsiteX9" fmla="*/ 764853 w 2020094"/>
                  <a:gd name="connsiteY9" fmla="*/ 328844 h 2117857"/>
                  <a:gd name="connsiteX10" fmla="*/ 966614 w 2020094"/>
                  <a:gd name="connsiteY10" fmla="*/ 293596 h 2117857"/>
                  <a:gd name="connsiteX11" fmla="*/ 702940 w 2020094"/>
                  <a:gd name="connsiteY11" fmla="*/ 64425 h 2117857"/>
                  <a:gd name="connsiteX12" fmla="*/ 480219 w 2020094"/>
                  <a:gd name="connsiteY12" fmla="*/ 350969 h 2117857"/>
                  <a:gd name="connsiteX13" fmla="*/ 576064 w 2020094"/>
                  <a:gd name="connsiteY13" fmla="*/ 531746 h 2117857"/>
                  <a:gd name="connsiteX14" fmla="*/ 720080 w 2020094"/>
                  <a:gd name="connsiteY14" fmla="*/ 459738 h 2117857"/>
                  <a:gd name="connsiteX15" fmla="*/ 546894 w 2020094"/>
                  <a:gd name="connsiteY15" fmla="*/ 217619 h 2117857"/>
                  <a:gd name="connsiteX16" fmla="*/ 210641 w 2020094"/>
                  <a:gd name="connsiteY16" fmla="*/ 459961 h 2117857"/>
                  <a:gd name="connsiteX17" fmla="*/ 288032 w 2020094"/>
                  <a:gd name="connsiteY17" fmla="*/ 747770 h 2117857"/>
                  <a:gd name="connsiteX18" fmla="*/ 432048 w 2020094"/>
                  <a:gd name="connsiteY18" fmla="*/ 675762 h 2117857"/>
                  <a:gd name="connsiteX19" fmla="*/ 354657 w 2020094"/>
                  <a:gd name="connsiteY19" fmla="*/ 459961 h 2117857"/>
                  <a:gd name="connsiteX20" fmla="*/ 65881 w 2020094"/>
                  <a:gd name="connsiteY20" fmla="*/ 746257 h 2117857"/>
                  <a:gd name="connsiteX21" fmla="*/ 265906 w 2020094"/>
                  <a:gd name="connsiteY21" fmla="*/ 993907 h 2117857"/>
                  <a:gd name="connsiteX22" fmla="*/ 532606 w 2020094"/>
                  <a:gd name="connsiteY22" fmla="*/ 908182 h 2117857"/>
                  <a:gd name="connsiteX23" fmla="*/ 175419 w 2020094"/>
                  <a:gd name="connsiteY23" fmla="*/ 836744 h 2117857"/>
                  <a:gd name="connsiteX24" fmla="*/ 75406 w 2020094"/>
                  <a:gd name="connsiteY24" fmla="*/ 1279657 h 2117857"/>
                  <a:gd name="connsiteX25" fmla="*/ 404019 w 2020094"/>
                  <a:gd name="connsiteY25" fmla="*/ 1274894 h 2117857"/>
                  <a:gd name="connsiteX26" fmla="*/ 227806 w 2020094"/>
                  <a:gd name="connsiteY26" fmla="*/ 1055819 h 2117857"/>
                  <a:gd name="connsiteX27" fmla="*/ 23019 w 2020094"/>
                  <a:gd name="connsiteY27" fmla="*/ 1517782 h 2117857"/>
                  <a:gd name="connsiteX28" fmla="*/ 365919 w 2020094"/>
                  <a:gd name="connsiteY28" fmla="*/ 1674944 h 2117857"/>
                  <a:gd name="connsiteX29" fmla="*/ 451644 w 2020094"/>
                  <a:gd name="connsiteY29" fmla="*/ 1384432 h 2117857"/>
                  <a:gd name="connsiteX30" fmla="*/ 189706 w 2020094"/>
                  <a:gd name="connsiteY30" fmla="*/ 1617794 h 2117857"/>
                  <a:gd name="connsiteX31" fmla="*/ 589756 w 2020094"/>
                  <a:gd name="connsiteY31" fmla="*/ 1941644 h 2117857"/>
                  <a:gd name="connsiteX32" fmla="*/ 789781 w 2020094"/>
                  <a:gd name="connsiteY32" fmla="*/ 1684469 h 2117857"/>
                  <a:gd name="connsiteX33" fmla="*/ 432594 w 2020094"/>
                  <a:gd name="connsiteY33" fmla="*/ 1751144 h 2117857"/>
                  <a:gd name="connsiteX34" fmla="*/ 761206 w 2020094"/>
                  <a:gd name="connsiteY34" fmla="*/ 2070232 h 2117857"/>
                  <a:gd name="connsiteX35" fmla="*/ 1108869 w 2020094"/>
                  <a:gd name="connsiteY35" fmla="*/ 1736857 h 2117857"/>
                  <a:gd name="connsiteX36" fmla="*/ 699294 w 2020094"/>
                  <a:gd name="connsiteY36" fmla="*/ 1713044 h 2117857"/>
                  <a:gd name="connsiteX37" fmla="*/ 1085056 w 2020094"/>
                  <a:gd name="connsiteY37" fmla="*/ 2117857 h 2117857"/>
                  <a:gd name="connsiteX38" fmla="*/ 1356519 w 2020094"/>
                  <a:gd name="connsiteY38" fmla="*/ 1713044 h 2117857"/>
                  <a:gd name="connsiteX39" fmla="*/ 1023144 w 2020094"/>
                  <a:gd name="connsiteY39" fmla="*/ 1698757 h 2117857"/>
                  <a:gd name="connsiteX40" fmla="*/ 1185069 w 2020094"/>
                  <a:gd name="connsiteY40" fmla="*/ 1998794 h 2117857"/>
                  <a:gd name="connsiteX41" fmla="*/ 1551781 w 2020094"/>
                  <a:gd name="connsiteY41" fmla="*/ 1898782 h 2117857"/>
                  <a:gd name="connsiteX42" fmla="*/ 1499394 w 2020094"/>
                  <a:gd name="connsiteY42" fmla="*/ 1555882 h 2117857"/>
                  <a:gd name="connsiteX43" fmla="*/ 1346994 w 2020094"/>
                  <a:gd name="connsiteY43" fmla="*/ 1836869 h 2117857"/>
                  <a:gd name="connsiteX44" fmla="*/ 1689894 w 2020094"/>
                  <a:gd name="connsiteY44" fmla="*/ 1836869 h 2117857"/>
                  <a:gd name="connsiteX45" fmla="*/ 1823244 w 2020094"/>
                  <a:gd name="connsiteY45" fmla="*/ 1546357 h 2117857"/>
                  <a:gd name="connsiteX46" fmla="*/ 1608931 w 2020094"/>
                  <a:gd name="connsiteY46" fmla="*/ 1251082 h 2117857"/>
                  <a:gd name="connsiteX47" fmla="*/ 1527969 w 2020094"/>
                  <a:gd name="connsiteY47" fmla="*/ 1584457 h 2117857"/>
                  <a:gd name="connsiteX48" fmla="*/ 1904206 w 2020094"/>
                  <a:gd name="connsiteY48" fmla="*/ 1517782 h 2117857"/>
                  <a:gd name="connsiteX49" fmla="*/ 1951831 w 2020094"/>
                  <a:gd name="connsiteY49" fmla="*/ 1260607 h 2117857"/>
                  <a:gd name="connsiteX50" fmla="*/ 1723231 w 2020094"/>
                  <a:gd name="connsiteY50" fmla="*/ 946282 h 2117857"/>
                  <a:gd name="connsiteX51" fmla="*/ 1499394 w 2020094"/>
                  <a:gd name="connsiteY51" fmla="*/ 1112969 h 2117857"/>
                  <a:gd name="connsiteX52" fmla="*/ 1747044 w 2020094"/>
                  <a:gd name="connsiteY52" fmla="*/ 1212982 h 2117857"/>
                  <a:gd name="connsiteX53" fmla="*/ 1980406 w 2020094"/>
                  <a:gd name="connsiteY53" fmla="*/ 1089157 h 2117857"/>
                  <a:gd name="connsiteX54" fmla="*/ 1985169 w 2020094"/>
                  <a:gd name="connsiteY54" fmla="*/ 827219 h 2117857"/>
                  <a:gd name="connsiteX55" fmla="*/ 1985169 w 2020094"/>
                  <a:gd name="connsiteY55" fmla="*/ 827219 h 2117857"/>
                  <a:gd name="connsiteX0" fmla="*/ 1713706 w 2020094"/>
                  <a:gd name="connsiteY0" fmla="*/ 636719 h 2117857"/>
                  <a:gd name="connsiteX1" fmla="*/ 1856581 w 2020094"/>
                  <a:gd name="connsiteY1" fmla="*/ 608144 h 2117857"/>
                  <a:gd name="connsiteX2" fmla="*/ 1794669 w 2020094"/>
                  <a:gd name="connsiteY2" fmla="*/ 341444 h 2117857"/>
                  <a:gd name="connsiteX3" fmla="*/ 1513681 w 2020094"/>
                  <a:gd name="connsiteY3" fmla="*/ 217619 h 2117857"/>
                  <a:gd name="connsiteX4" fmla="*/ 1337469 w 2020094"/>
                  <a:gd name="connsiteY4" fmla="*/ 50932 h 2117857"/>
                  <a:gd name="connsiteX5" fmla="*/ 1070769 w 2020094"/>
                  <a:gd name="connsiteY5" fmla="*/ 198569 h 2117857"/>
                  <a:gd name="connsiteX6" fmla="*/ 1256506 w 2020094"/>
                  <a:gd name="connsiteY6" fmla="*/ 370019 h 2117857"/>
                  <a:gd name="connsiteX7" fmla="*/ 1251744 w 2020094"/>
                  <a:gd name="connsiteY7" fmla="*/ 60457 h 2117857"/>
                  <a:gd name="connsiteX8" fmla="*/ 863724 w 2020094"/>
                  <a:gd name="connsiteY8" fmla="*/ 7276 h 2117857"/>
                  <a:gd name="connsiteX9" fmla="*/ 764853 w 2020094"/>
                  <a:gd name="connsiteY9" fmla="*/ 328844 h 2117857"/>
                  <a:gd name="connsiteX10" fmla="*/ 966614 w 2020094"/>
                  <a:gd name="connsiteY10" fmla="*/ 293596 h 2117857"/>
                  <a:gd name="connsiteX11" fmla="*/ 702940 w 2020094"/>
                  <a:gd name="connsiteY11" fmla="*/ 64425 h 2117857"/>
                  <a:gd name="connsiteX12" fmla="*/ 480219 w 2020094"/>
                  <a:gd name="connsiteY12" fmla="*/ 350969 h 2117857"/>
                  <a:gd name="connsiteX13" fmla="*/ 576064 w 2020094"/>
                  <a:gd name="connsiteY13" fmla="*/ 531746 h 2117857"/>
                  <a:gd name="connsiteX14" fmla="*/ 720080 w 2020094"/>
                  <a:gd name="connsiteY14" fmla="*/ 459738 h 2117857"/>
                  <a:gd name="connsiteX15" fmla="*/ 546894 w 2020094"/>
                  <a:gd name="connsiteY15" fmla="*/ 217619 h 2117857"/>
                  <a:gd name="connsiteX16" fmla="*/ 210641 w 2020094"/>
                  <a:gd name="connsiteY16" fmla="*/ 459961 h 2117857"/>
                  <a:gd name="connsiteX17" fmla="*/ 288032 w 2020094"/>
                  <a:gd name="connsiteY17" fmla="*/ 747770 h 2117857"/>
                  <a:gd name="connsiteX18" fmla="*/ 432048 w 2020094"/>
                  <a:gd name="connsiteY18" fmla="*/ 675762 h 2117857"/>
                  <a:gd name="connsiteX19" fmla="*/ 354657 w 2020094"/>
                  <a:gd name="connsiteY19" fmla="*/ 459961 h 2117857"/>
                  <a:gd name="connsiteX20" fmla="*/ 65881 w 2020094"/>
                  <a:gd name="connsiteY20" fmla="*/ 746257 h 2117857"/>
                  <a:gd name="connsiteX21" fmla="*/ 265906 w 2020094"/>
                  <a:gd name="connsiteY21" fmla="*/ 993907 h 2117857"/>
                  <a:gd name="connsiteX22" fmla="*/ 532606 w 2020094"/>
                  <a:gd name="connsiteY22" fmla="*/ 908182 h 2117857"/>
                  <a:gd name="connsiteX23" fmla="*/ 175419 w 2020094"/>
                  <a:gd name="connsiteY23" fmla="*/ 836744 h 2117857"/>
                  <a:gd name="connsiteX24" fmla="*/ 75406 w 2020094"/>
                  <a:gd name="connsiteY24" fmla="*/ 1279657 h 2117857"/>
                  <a:gd name="connsiteX25" fmla="*/ 404019 w 2020094"/>
                  <a:gd name="connsiteY25" fmla="*/ 1274894 h 2117857"/>
                  <a:gd name="connsiteX26" fmla="*/ 227806 w 2020094"/>
                  <a:gd name="connsiteY26" fmla="*/ 1055819 h 2117857"/>
                  <a:gd name="connsiteX27" fmla="*/ 23019 w 2020094"/>
                  <a:gd name="connsiteY27" fmla="*/ 1517782 h 2117857"/>
                  <a:gd name="connsiteX28" fmla="*/ 365919 w 2020094"/>
                  <a:gd name="connsiteY28" fmla="*/ 1674944 h 2117857"/>
                  <a:gd name="connsiteX29" fmla="*/ 451644 w 2020094"/>
                  <a:gd name="connsiteY29" fmla="*/ 1384432 h 2117857"/>
                  <a:gd name="connsiteX30" fmla="*/ 189706 w 2020094"/>
                  <a:gd name="connsiteY30" fmla="*/ 1617794 h 2117857"/>
                  <a:gd name="connsiteX31" fmla="*/ 589756 w 2020094"/>
                  <a:gd name="connsiteY31" fmla="*/ 1941644 h 2117857"/>
                  <a:gd name="connsiteX32" fmla="*/ 789781 w 2020094"/>
                  <a:gd name="connsiteY32" fmla="*/ 1684469 h 2117857"/>
                  <a:gd name="connsiteX33" fmla="*/ 432594 w 2020094"/>
                  <a:gd name="connsiteY33" fmla="*/ 1751144 h 2117857"/>
                  <a:gd name="connsiteX34" fmla="*/ 761206 w 2020094"/>
                  <a:gd name="connsiteY34" fmla="*/ 2070232 h 2117857"/>
                  <a:gd name="connsiteX35" fmla="*/ 1108869 w 2020094"/>
                  <a:gd name="connsiteY35" fmla="*/ 1736857 h 2117857"/>
                  <a:gd name="connsiteX36" fmla="*/ 699294 w 2020094"/>
                  <a:gd name="connsiteY36" fmla="*/ 1713044 h 2117857"/>
                  <a:gd name="connsiteX37" fmla="*/ 1085056 w 2020094"/>
                  <a:gd name="connsiteY37" fmla="*/ 2117857 h 2117857"/>
                  <a:gd name="connsiteX38" fmla="*/ 1356519 w 2020094"/>
                  <a:gd name="connsiteY38" fmla="*/ 1713044 h 2117857"/>
                  <a:gd name="connsiteX39" fmla="*/ 1023144 w 2020094"/>
                  <a:gd name="connsiteY39" fmla="*/ 1698757 h 2117857"/>
                  <a:gd name="connsiteX40" fmla="*/ 1185069 w 2020094"/>
                  <a:gd name="connsiteY40" fmla="*/ 1998794 h 2117857"/>
                  <a:gd name="connsiteX41" fmla="*/ 1551781 w 2020094"/>
                  <a:gd name="connsiteY41" fmla="*/ 1898782 h 2117857"/>
                  <a:gd name="connsiteX42" fmla="*/ 1499394 w 2020094"/>
                  <a:gd name="connsiteY42" fmla="*/ 1555882 h 2117857"/>
                  <a:gd name="connsiteX43" fmla="*/ 1346994 w 2020094"/>
                  <a:gd name="connsiteY43" fmla="*/ 1836869 h 2117857"/>
                  <a:gd name="connsiteX44" fmla="*/ 1689894 w 2020094"/>
                  <a:gd name="connsiteY44" fmla="*/ 1836869 h 2117857"/>
                  <a:gd name="connsiteX45" fmla="*/ 1823244 w 2020094"/>
                  <a:gd name="connsiteY45" fmla="*/ 1546357 h 2117857"/>
                  <a:gd name="connsiteX46" fmla="*/ 1608931 w 2020094"/>
                  <a:gd name="connsiteY46" fmla="*/ 1251082 h 2117857"/>
                  <a:gd name="connsiteX47" fmla="*/ 1527969 w 2020094"/>
                  <a:gd name="connsiteY47" fmla="*/ 1584457 h 2117857"/>
                  <a:gd name="connsiteX48" fmla="*/ 1904206 w 2020094"/>
                  <a:gd name="connsiteY48" fmla="*/ 1517782 h 2117857"/>
                  <a:gd name="connsiteX49" fmla="*/ 1951831 w 2020094"/>
                  <a:gd name="connsiteY49" fmla="*/ 1260607 h 2117857"/>
                  <a:gd name="connsiteX50" fmla="*/ 1723231 w 2020094"/>
                  <a:gd name="connsiteY50" fmla="*/ 946282 h 2117857"/>
                  <a:gd name="connsiteX51" fmla="*/ 1499394 w 2020094"/>
                  <a:gd name="connsiteY51" fmla="*/ 1112969 h 2117857"/>
                  <a:gd name="connsiteX52" fmla="*/ 1747044 w 2020094"/>
                  <a:gd name="connsiteY52" fmla="*/ 1212982 h 2117857"/>
                  <a:gd name="connsiteX53" fmla="*/ 1980406 w 2020094"/>
                  <a:gd name="connsiteY53" fmla="*/ 1089157 h 2117857"/>
                  <a:gd name="connsiteX54" fmla="*/ 1985169 w 2020094"/>
                  <a:gd name="connsiteY54" fmla="*/ 827219 h 2117857"/>
                  <a:gd name="connsiteX55" fmla="*/ 1985169 w 2020094"/>
                  <a:gd name="connsiteY55" fmla="*/ 827219 h 2117857"/>
                  <a:gd name="connsiteX0" fmla="*/ 1713706 w 2020094"/>
                  <a:gd name="connsiteY0" fmla="*/ 636297 h 2117435"/>
                  <a:gd name="connsiteX1" fmla="*/ 1856581 w 2020094"/>
                  <a:gd name="connsiteY1" fmla="*/ 607722 h 2117435"/>
                  <a:gd name="connsiteX2" fmla="*/ 1794669 w 2020094"/>
                  <a:gd name="connsiteY2" fmla="*/ 341022 h 2117435"/>
                  <a:gd name="connsiteX3" fmla="*/ 1513681 w 2020094"/>
                  <a:gd name="connsiteY3" fmla="*/ 217197 h 2117435"/>
                  <a:gd name="connsiteX4" fmla="*/ 1337469 w 2020094"/>
                  <a:gd name="connsiteY4" fmla="*/ 50510 h 2117435"/>
                  <a:gd name="connsiteX5" fmla="*/ 1070769 w 2020094"/>
                  <a:gd name="connsiteY5" fmla="*/ 198147 h 2117435"/>
                  <a:gd name="connsiteX6" fmla="*/ 1284734 w 2020094"/>
                  <a:gd name="connsiteY6" fmla="*/ 327851 h 2117435"/>
                  <a:gd name="connsiteX7" fmla="*/ 1251744 w 2020094"/>
                  <a:gd name="connsiteY7" fmla="*/ 60035 h 2117435"/>
                  <a:gd name="connsiteX8" fmla="*/ 863724 w 2020094"/>
                  <a:gd name="connsiteY8" fmla="*/ 6854 h 2117435"/>
                  <a:gd name="connsiteX9" fmla="*/ 764853 w 2020094"/>
                  <a:gd name="connsiteY9" fmla="*/ 328422 h 2117435"/>
                  <a:gd name="connsiteX10" fmla="*/ 966614 w 2020094"/>
                  <a:gd name="connsiteY10" fmla="*/ 293174 h 2117435"/>
                  <a:gd name="connsiteX11" fmla="*/ 702940 w 2020094"/>
                  <a:gd name="connsiteY11" fmla="*/ 64003 h 2117435"/>
                  <a:gd name="connsiteX12" fmla="*/ 480219 w 2020094"/>
                  <a:gd name="connsiteY12" fmla="*/ 350547 h 2117435"/>
                  <a:gd name="connsiteX13" fmla="*/ 576064 w 2020094"/>
                  <a:gd name="connsiteY13" fmla="*/ 531324 h 2117435"/>
                  <a:gd name="connsiteX14" fmla="*/ 720080 w 2020094"/>
                  <a:gd name="connsiteY14" fmla="*/ 459316 h 2117435"/>
                  <a:gd name="connsiteX15" fmla="*/ 546894 w 2020094"/>
                  <a:gd name="connsiteY15" fmla="*/ 217197 h 2117435"/>
                  <a:gd name="connsiteX16" fmla="*/ 210641 w 2020094"/>
                  <a:gd name="connsiteY16" fmla="*/ 459539 h 2117435"/>
                  <a:gd name="connsiteX17" fmla="*/ 288032 w 2020094"/>
                  <a:gd name="connsiteY17" fmla="*/ 747348 h 2117435"/>
                  <a:gd name="connsiteX18" fmla="*/ 432048 w 2020094"/>
                  <a:gd name="connsiteY18" fmla="*/ 675340 h 2117435"/>
                  <a:gd name="connsiteX19" fmla="*/ 354657 w 2020094"/>
                  <a:gd name="connsiteY19" fmla="*/ 459539 h 2117435"/>
                  <a:gd name="connsiteX20" fmla="*/ 65881 w 2020094"/>
                  <a:gd name="connsiteY20" fmla="*/ 745835 h 2117435"/>
                  <a:gd name="connsiteX21" fmla="*/ 265906 w 2020094"/>
                  <a:gd name="connsiteY21" fmla="*/ 993485 h 2117435"/>
                  <a:gd name="connsiteX22" fmla="*/ 532606 w 2020094"/>
                  <a:gd name="connsiteY22" fmla="*/ 907760 h 2117435"/>
                  <a:gd name="connsiteX23" fmla="*/ 175419 w 2020094"/>
                  <a:gd name="connsiteY23" fmla="*/ 836322 h 2117435"/>
                  <a:gd name="connsiteX24" fmla="*/ 75406 w 2020094"/>
                  <a:gd name="connsiteY24" fmla="*/ 1279235 h 2117435"/>
                  <a:gd name="connsiteX25" fmla="*/ 404019 w 2020094"/>
                  <a:gd name="connsiteY25" fmla="*/ 1274472 h 2117435"/>
                  <a:gd name="connsiteX26" fmla="*/ 227806 w 2020094"/>
                  <a:gd name="connsiteY26" fmla="*/ 1055397 h 2117435"/>
                  <a:gd name="connsiteX27" fmla="*/ 23019 w 2020094"/>
                  <a:gd name="connsiteY27" fmla="*/ 1517360 h 2117435"/>
                  <a:gd name="connsiteX28" fmla="*/ 365919 w 2020094"/>
                  <a:gd name="connsiteY28" fmla="*/ 1674522 h 2117435"/>
                  <a:gd name="connsiteX29" fmla="*/ 451644 w 2020094"/>
                  <a:gd name="connsiteY29" fmla="*/ 1384010 h 2117435"/>
                  <a:gd name="connsiteX30" fmla="*/ 189706 w 2020094"/>
                  <a:gd name="connsiteY30" fmla="*/ 1617372 h 2117435"/>
                  <a:gd name="connsiteX31" fmla="*/ 589756 w 2020094"/>
                  <a:gd name="connsiteY31" fmla="*/ 1941222 h 2117435"/>
                  <a:gd name="connsiteX32" fmla="*/ 789781 w 2020094"/>
                  <a:gd name="connsiteY32" fmla="*/ 1684047 h 2117435"/>
                  <a:gd name="connsiteX33" fmla="*/ 432594 w 2020094"/>
                  <a:gd name="connsiteY33" fmla="*/ 1750722 h 2117435"/>
                  <a:gd name="connsiteX34" fmla="*/ 761206 w 2020094"/>
                  <a:gd name="connsiteY34" fmla="*/ 2069810 h 2117435"/>
                  <a:gd name="connsiteX35" fmla="*/ 1108869 w 2020094"/>
                  <a:gd name="connsiteY35" fmla="*/ 1736435 h 2117435"/>
                  <a:gd name="connsiteX36" fmla="*/ 699294 w 2020094"/>
                  <a:gd name="connsiteY36" fmla="*/ 1712622 h 2117435"/>
                  <a:gd name="connsiteX37" fmla="*/ 1085056 w 2020094"/>
                  <a:gd name="connsiteY37" fmla="*/ 2117435 h 2117435"/>
                  <a:gd name="connsiteX38" fmla="*/ 1356519 w 2020094"/>
                  <a:gd name="connsiteY38" fmla="*/ 1712622 h 2117435"/>
                  <a:gd name="connsiteX39" fmla="*/ 1023144 w 2020094"/>
                  <a:gd name="connsiteY39" fmla="*/ 1698335 h 2117435"/>
                  <a:gd name="connsiteX40" fmla="*/ 1185069 w 2020094"/>
                  <a:gd name="connsiteY40" fmla="*/ 1998372 h 2117435"/>
                  <a:gd name="connsiteX41" fmla="*/ 1551781 w 2020094"/>
                  <a:gd name="connsiteY41" fmla="*/ 1898360 h 2117435"/>
                  <a:gd name="connsiteX42" fmla="*/ 1499394 w 2020094"/>
                  <a:gd name="connsiteY42" fmla="*/ 1555460 h 2117435"/>
                  <a:gd name="connsiteX43" fmla="*/ 1346994 w 2020094"/>
                  <a:gd name="connsiteY43" fmla="*/ 1836447 h 2117435"/>
                  <a:gd name="connsiteX44" fmla="*/ 1689894 w 2020094"/>
                  <a:gd name="connsiteY44" fmla="*/ 1836447 h 2117435"/>
                  <a:gd name="connsiteX45" fmla="*/ 1823244 w 2020094"/>
                  <a:gd name="connsiteY45" fmla="*/ 1545935 h 2117435"/>
                  <a:gd name="connsiteX46" fmla="*/ 1608931 w 2020094"/>
                  <a:gd name="connsiteY46" fmla="*/ 1250660 h 2117435"/>
                  <a:gd name="connsiteX47" fmla="*/ 1527969 w 2020094"/>
                  <a:gd name="connsiteY47" fmla="*/ 1584035 h 2117435"/>
                  <a:gd name="connsiteX48" fmla="*/ 1904206 w 2020094"/>
                  <a:gd name="connsiteY48" fmla="*/ 1517360 h 2117435"/>
                  <a:gd name="connsiteX49" fmla="*/ 1951831 w 2020094"/>
                  <a:gd name="connsiteY49" fmla="*/ 1260185 h 2117435"/>
                  <a:gd name="connsiteX50" fmla="*/ 1723231 w 2020094"/>
                  <a:gd name="connsiteY50" fmla="*/ 945860 h 2117435"/>
                  <a:gd name="connsiteX51" fmla="*/ 1499394 w 2020094"/>
                  <a:gd name="connsiteY51" fmla="*/ 1112547 h 2117435"/>
                  <a:gd name="connsiteX52" fmla="*/ 1747044 w 2020094"/>
                  <a:gd name="connsiteY52" fmla="*/ 1212560 h 2117435"/>
                  <a:gd name="connsiteX53" fmla="*/ 1980406 w 2020094"/>
                  <a:gd name="connsiteY53" fmla="*/ 1088735 h 2117435"/>
                  <a:gd name="connsiteX54" fmla="*/ 1985169 w 2020094"/>
                  <a:gd name="connsiteY54" fmla="*/ 826797 h 2117435"/>
                  <a:gd name="connsiteX55" fmla="*/ 1985169 w 2020094"/>
                  <a:gd name="connsiteY55" fmla="*/ 826797 h 2117435"/>
                  <a:gd name="connsiteX0" fmla="*/ 1713706 w 2020094"/>
                  <a:gd name="connsiteY0" fmla="*/ 636297 h 2117435"/>
                  <a:gd name="connsiteX1" fmla="*/ 1856581 w 2020094"/>
                  <a:gd name="connsiteY1" fmla="*/ 607722 h 2117435"/>
                  <a:gd name="connsiteX2" fmla="*/ 1794669 w 2020094"/>
                  <a:gd name="connsiteY2" fmla="*/ 341022 h 2117435"/>
                  <a:gd name="connsiteX3" fmla="*/ 1513681 w 2020094"/>
                  <a:gd name="connsiteY3" fmla="*/ 217197 h 2117435"/>
                  <a:gd name="connsiteX4" fmla="*/ 1337469 w 2020094"/>
                  <a:gd name="connsiteY4" fmla="*/ 50510 h 2117435"/>
                  <a:gd name="connsiteX5" fmla="*/ 1114426 w 2020094"/>
                  <a:gd name="connsiteY5" fmla="*/ 195642 h 2117435"/>
                  <a:gd name="connsiteX6" fmla="*/ 1284734 w 2020094"/>
                  <a:gd name="connsiteY6" fmla="*/ 327851 h 2117435"/>
                  <a:gd name="connsiteX7" fmla="*/ 1251744 w 2020094"/>
                  <a:gd name="connsiteY7" fmla="*/ 60035 h 2117435"/>
                  <a:gd name="connsiteX8" fmla="*/ 863724 w 2020094"/>
                  <a:gd name="connsiteY8" fmla="*/ 6854 h 2117435"/>
                  <a:gd name="connsiteX9" fmla="*/ 764853 w 2020094"/>
                  <a:gd name="connsiteY9" fmla="*/ 328422 h 2117435"/>
                  <a:gd name="connsiteX10" fmla="*/ 966614 w 2020094"/>
                  <a:gd name="connsiteY10" fmla="*/ 293174 h 2117435"/>
                  <a:gd name="connsiteX11" fmla="*/ 702940 w 2020094"/>
                  <a:gd name="connsiteY11" fmla="*/ 64003 h 2117435"/>
                  <a:gd name="connsiteX12" fmla="*/ 480219 w 2020094"/>
                  <a:gd name="connsiteY12" fmla="*/ 350547 h 2117435"/>
                  <a:gd name="connsiteX13" fmla="*/ 576064 w 2020094"/>
                  <a:gd name="connsiteY13" fmla="*/ 531324 h 2117435"/>
                  <a:gd name="connsiteX14" fmla="*/ 720080 w 2020094"/>
                  <a:gd name="connsiteY14" fmla="*/ 459316 h 2117435"/>
                  <a:gd name="connsiteX15" fmla="*/ 546894 w 2020094"/>
                  <a:gd name="connsiteY15" fmla="*/ 217197 h 2117435"/>
                  <a:gd name="connsiteX16" fmla="*/ 210641 w 2020094"/>
                  <a:gd name="connsiteY16" fmla="*/ 459539 h 2117435"/>
                  <a:gd name="connsiteX17" fmla="*/ 288032 w 2020094"/>
                  <a:gd name="connsiteY17" fmla="*/ 747348 h 2117435"/>
                  <a:gd name="connsiteX18" fmla="*/ 432048 w 2020094"/>
                  <a:gd name="connsiteY18" fmla="*/ 675340 h 2117435"/>
                  <a:gd name="connsiteX19" fmla="*/ 354657 w 2020094"/>
                  <a:gd name="connsiteY19" fmla="*/ 459539 h 2117435"/>
                  <a:gd name="connsiteX20" fmla="*/ 65881 w 2020094"/>
                  <a:gd name="connsiteY20" fmla="*/ 745835 h 2117435"/>
                  <a:gd name="connsiteX21" fmla="*/ 265906 w 2020094"/>
                  <a:gd name="connsiteY21" fmla="*/ 993485 h 2117435"/>
                  <a:gd name="connsiteX22" fmla="*/ 532606 w 2020094"/>
                  <a:gd name="connsiteY22" fmla="*/ 907760 h 2117435"/>
                  <a:gd name="connsiteX23" fmla="*/ 175419 w 2020094"/>
                  <a:gd name="connsiteY23" fmla="*/ 836322 h 2117435"/>
                  <a:gd name="connsiteX24" fmla="*/ 75406 w 2020094"/>
                  <a:gd name="connsiteY24" fmla="*/ 1279235 h 2117435"/>
                  <a:gd name="connsiteX25" fmla="*/ 404019 w 2020094"/>
                  <a:gd name="connsiteY25" fmla="*/ 1274472 h 2117435"/>
                  <a:gd name="connsiteX26" fmla="*/ 227806 w 2020094"/>
                  <a:gd name="connsiteY26" fmla="*/ 1055397 h 2117435"/>
                  <a:gd name="connsiteX27" fmla="*/ 23019 w 2020094"/>
                  <a:gd name="connsiteY27" fmla="*/ 1517360 h 2117435"/>
                  <a:gd name="connsiteX28" fmla="*/ 365919 w 2020094"/>
                  <a:gd name="connsiteY28" fmla="*/ 1674522 h 2117435"/>
                  <a:gd name="connsiteX29" fmla="*/ 451644 w 2020094"/>
                  <a:gd name="connsiteY29" fmla="*/ 1384010 h 2117435"/>
                  <a:gd name="connsiteX30" fmla="*/ 189706 w 2020094"/>
                  <a:gd name="connsiteY30" fmla="*/ 1617372 h 2117435"/>
                  <a:gd name="connsiteX31" fmla="*/ 589756 w 2020094"/>
                  <a:gd name="connsiteY31" fmla="*/ 1941222 h 2117435"/>
                  <a:gd name="connsiteX32" fmla="*/ 789781 w 2020094"/>
                  <a:gd name="connsiteY32" fmla="*/ 1684047 h 2117435"/>
                  <a:gd name="connsiteX33" fmla="*/ 432594 w 2020094"/>
                  <a:gd name="connsiteY33" fmla="*/ 1750722 h 2117435"/>
                  <a:gd name="connsiteX34" fmla="*/ 761206 w 2020094"/>
                  <a:gd name="connsiteY34" fmla="*/ 2069810 h 2117435"/>
                  <a:gd name="connsiteX35" fmla="*/ 1108869 w 2020094"/>
                  <a:gd name="connsiteY35" fmla="*/ 1736435 h 2117435"/>
                  <a:gd name="connsiteX36" fmla="*/ 699294 w 2020094"/>
                  <a:gd name="connsiteY36" fmla="*/ 1712622 h 2117435"/>
                  <a:gd name="connsiteX37" fmla="*/ 1085056 w 2020094"/>
                  <a:gd name="connsiteY37" fmla="*/ 2117435 h 2117435"/>
                  <a:gd name="connsiteX38" fmla="*/ 1356519 w 2020094"/>
                  <a:gd name="connsiteY38" fmla="*/ 1712622 h 2117435"/>
                  <a:gd name="connsiteX39" fmla="*/ 1023144 w 2020094"/>
                  <a:gd name="connsiteY39" fmla="*/ 1698335 h 2117435"/>
                  <a:gd name="connsiteX40" fmla="*/ 1185069 w 2020094"/>
                  <a:gd name="connsiteY40" fmla="*/ 1998372 h 2117435"/>
                  <a:gd name="connsiteX41" fmla="*/ 1551781 w 2020094"/>
                  <a:gd name="connsiteY41" fmla="*/ 1898360 h 2117435"/>
                  <a:gd name="connsiteX42" fmla="*/ 1499394 w 2020094"/>
                  <a:gd name="connsiteY42" fmla="*/ 1555460 h 2117435"/>
                  <a:gd name="connsiteX43" fmla="*/ 1346994 w 2020094"/>
                  <a:gd name="connsiteY43" fmla="*/ 1836447 h 2117435"/>
                  <a:gd name="connsiteX44" fmla="*/ 1689894 w 2020094"/>
                  <a:gd name="connsiteY44" fmla="*/ 1836447 h 2117435"/>
                  <a:gd name="connsiteX45" fmla="*/ 1823244 w 2020094"/>
                  <a:gd name="connsiteY45" fmla="*/ 1545935 h 2117435"/>
                  <a:gd name="connsiteX46" fmla="*/ 1608931 w 2020094"/>
                  <a:gd name="connsiteY46" fmla="*/ 1250660 h 2117435"/>
                  <a:gd name="connsiteX47" fmla="*/ 1527969 w 2020094"/>
                  <a:gd name="connsiteY47" fmla="*/ 1584035 h 2117435"/>
                  <a:gd name="connsiteX48" fmla="*/ 1904206 w 2020094"/>
                  <a:gd name="connsiteY48" fmla="*/ 1517360 h 2117435"/>
                  <a:gd name="connsiteX49" fmla="*/ 1951831 w 2020094"/>
                  <a:gd name="connsiteY49" fmla="*/ 1260185 h 2117435"/>
                  <a:gd name="connsiteX50" fmla="*/ 1723231 w 2020094"/>
                  <a:gd name="connsiteY50" fmla="*/ 945860 h 2117435"/>
                  <a:gd name="connsiteX51" fmla="*/ 1499394 w 2020094"/>
                  <a:gd name="connsiteY51" fmla="*/ 1112547 h 2117435"/>
                  <a:gd name="connsiteX52" fmla="*/ 1747044 w 2020094"/>
                  <a:gd name="connsiteY52" fmla="*/ 1212560 h 2117435"/>
                  <a:gd name="connsiteX53" fmla="*/ 1980406 w 2020094"/>
                  <a:gd name="connsiteY53" fmla="*/ 1088735 h 2117435"/>
                  <a:gd name="connsiteX54" fmla="*/ 1985169 w 2020094"/>
                  <a:gd name="connsiteY54" fmla="*/ 826797 h 2117435"/>
                  <a:gd name="connsiteX55" fmla="*/ 1985169 w 2020094"/>
                  <a:gd name="connsiteY55" fmla="*/ 826797 h 2117435"/>
                  <a:gd name="connsiteX0" fmla="*/ 1713706 w 2020094"/>
                  <a:gd name="connsiteY0" fmla="*/ 636297 h 2117435"/>
                  <a:gd name="connsiteX1" fmla="*/ 1856581 w 2020094"/>
                  <a:gd name="connsiteY1" fmla="*/ 607722 h 2117435"/>
                  <a:gd name="connsiteX2" fmla="*/ 1794669 w 2020094"/>
                  <a:gd name="connsiteY2" fmla="*/ 341022 h 2117435"/>
                  <a:gd name="connsiteX3" fmla="*/ 1513681 w 2020094"/>
                  <a:gd name="connsiteY3" fmla="*/ 217197 h 2117435"/>
                  <a:gd name="connsiteX4" fmla="*/ 1337469 w 2020094"/>
                  <a:gd name="connsiteY4" fmla="*/ 50510 h 2117435"/>
                  <a:gd name="connsiteX5" fmla="*/ 1114426 w 2020094"/>
                  <a:gd name="connsiteY5" fmla="*/ 195642 h 2117435"/>
                  <a:gd name="connsiteX6" fmla="*/ 1284734 w 2020094"/>
                  <a:gd name="connsiteY6" fmla="*/ 327851 h 2117435"/>
                  <a:gd name="connsiteX7" fmla="*/ 1251744 w 2020094"/>
                  <a:gd name="connsiteY7" fmla="*/ 60035 h 2117435"/>
                  <a:gd name="connsiteX8" fmla="*/ 863724 w 2020094"/>
                  <a:gd name="connsiteY8" fmla="*/ 6854 h 2117435"/>
                  <a:gd name="connsiteX9" fmla="*/ 764853 w 2020094"/>
                  <a:gd name="connsiteY9" fmla="*/ 328422 h 2117435"/>
                  <a:gd name="connsiteX10" fmla="*/ 966614 w 2020094"/>
                  <a:gd name="connsiteY10" fmla="*/ 293174 h 2117435"/>
                  <a:gd name="connsiteX11" fmla="*/ 702940 w 2020094"/>
                  <a:gd name="connsiteY11" fmla="*/ 64003 h 2117435"/>
                  <a:gd name="connsiteX12" fmla="*/ 480219 w 2020094"/>
                  <a:gd name="connsiteY12" fmla="*/ 350547 h 2117435"/>
                  <a:gd name="connsiteX13" fmla="*/ 576064 w 2020094"/>
                  <a:gd name="connsiteY13" fmla="*/ 531324 h 2117435"/>
                  <a:gd name="connsiteX14" fmla="*/ 720080 w 2020094"/>
                  <a:gd name="connsiteY14" fmla="*/ 459316 h 2117435"/>
                  <a:gd name="connsiteX15" fmla="*/ 546894 w 2020094"/>
                  <a:gd name="connsiteY15" fmla="*/ 217197 h 2117435"/>
                  <a:gd name="connsiteX16" fmla="*/ 210641 w 2020094"/>
                  <a:gd name="connsiteY16" fmla="*/ 459539 h 2117435"/>
                  <a:gd name="connsiteX17" fmla="*/ 288032 w 2020094"/>
                  <a:gd name="connsiteY17" fmla="*/ 747348 h 2117435"/>
                  <a:gd name="connsiteX18" fmla="*/ 432048 w 2020094"/>
                  <a:gd name="connsiteY18" fmla="*/ 675340 h 2117435"/>
                  <a:gd name="connsiteX19" fmla="*/ 354657 w 2020094"/>
                  <a:gd name="connsiteY19" fmla="*/ 459539 h 2117435"/>
                  <a:gd name="connsiteX20" fmla="*/ 65881 w 2020094"/>
                  <a:gd name="connsiteY20" fmla="*/ 745835 h 2117435"/>
                  <a:gd name="connsiteX21" fmla="*/ 265906 w 2020094"/>
                  <a:gd name="connsiteY21" fmla="*/ 993485 h 2117435"/>
                  <a:gd name="connsiteX22" fmla="*/ 532606 w 2020094"/>
                  <a:gd name="connsiteY22" fmla="*/ 907760 h 2117435"/>
                  <a:gd name="connsiteX23" fmla="*/ 175419 w 2020094"/>
                  <a:gd name="connsiteY23" fmla="*/ 836322 h 2117435"/>
                  <a:gd name="connsiteX24" fmla="*/ 75406 w 2020094"/>
                  <a:gd name="connsiteY24" fmla="*/ 1279235 h 2117435"/>
                  <a:gd name="connsiteX25" fmla="*/ 404019 w 2020094"/>
                  <a:gd name="connsiteY25" fmla="*/ 1274472 h 2117435"/>
                  <a:gd name="connsiteX26" fmla="*/ 227806 w 2020094"/>
                  <a:gd name="connsiteY26" fmla="*/ 1055397 h 2117435"/>
                  <a:gd name="connsiteX27" fmla="*/ 23019 w 2020094"/>
                  <a:gd name="connsiteY27" fmla="*/ 1517360 h 2117435"/>
                  <a:gd name="connsiteX28" fmla="*/ 365919 w 2020094"/>
                  <a:gd name="connsiteY28" fmla="*/ 1674522 h 2117435"/>
                  <a:gd name="connsiteX29" fmla="*/ 451644 w 2020094"/>
                  <a:gd name="connsiteY29" fmla="*/ 1384010 h 2117435"/>
                  <a:gd name="connsiteX30" fmla="*/ 189706 w 2020094"/>
                  <a:gd name="connsiteY30" fmla="*/ 1617372 h 2117435"/>
                  <a:gd name="connsiteX31" fmla="*/ 589756 w 2020094"/>
                  <a:gd name="connsiteY31" fmla="*/ 1941222 h 2117435"/>
                  <a:gd name="connsiteX32" fmla="*/ 789781 w 2020094"/>
                  <a:gd name="connsiteY32" fmla="*/ 1684047 h 2117435"/>
                  <a:gd name="connsiteX33" fmla="*/ 432594 w 2020094"/>
                  <a:gd name="connsiteY33" fmla="*/ 1750722 h 2117435"/>
                  <a:gd name="connsiteX34" fmla="*/ 761206 w 2020094"/>
                  <a:gd name="connsiteY34" fmla="*/ 2069810 h 2117435"/>
                  <a:gd name="connsiteX35" fmla="*/ 1108869 w 2020094"/>
                  <a:gd name="connsiteY35" fmla="*/ 1736435 h 2117435"/>
                  <a:gd name="connsiteX36" fmla="*/ 699294 w 2020094"/>
                  <a:gd name="connsiteY36" fmla="*/ 1712622 h 2117435"/>
                  <a:gd name="connsiteX37" fmla="*/ 1085056 w 2020094"/>
                  <a:gd name="connsiteY37" fmla="*/ 2117435 h 2117435"/>
                  <a:gd name="connsiteX38" fmla="*/ 1356519 w 2020094"/>
                  <a:gd name="connsiteY38" fmla="*/ 1712622 h 2117435"/>
                  <a:gd name="connsiteX39" fmla="*/ 1023144 w 2020094"/>
                  <a:gd name="connsiteY39" fmla="*/ 1698335 h 2117435"/>
                  <a:gd name="connsiteX40" fmla="*/ 1185069 w 2020094"/>
                  <a:gd name="connsiteY40" fmla="*/ 1998372 h 2117435"/>
                  <a:gd name="connsiteX41" fmla="*/ 1551781 w 2020094"/>
                  <a:gd name="connsiteY41" fmla="*/ 1898360 h 2117435"/>
                  <a:gd name="connsiteX42" fmla="*/ 1499394 w 2020094"/>
                  <a:gd name="connsiteY42" fmla="*/ 1555460 h 2117435"/>
                  <a:gd name="connsiteX43" fmla="*/ 1346994 w 2020094"/>
                  <a:gd name="connsiteY43" fmla="*/ 1836447 h 2117435"/>
                  <a:gd name="connsiteX44" fmla="*/ 1689894 w 2020094"/>
                  <a:gd name="connsiteY44" fmla="*/ 1836447 h 2117435"/>
                  <a:gd name="connsiteX45" fmla="*/ 1823244 w 2020094"/>
                  <a:gd name="connsiteY45" fmla="*/ 1545935 h 2117435"/>
                  <a:gd name="connsiteX46" fmla="*/ 1608931 w 2020094"/>
                  <a:gd name="connsiteY46" fmla="*/ 1250660 h 2117435"/>
                  <a:gd name="connsiteX47" fmla="*/ 1527969 w 2020094"/>
                  <a:gd name="connsiteY47" fmla="*/ 1584035 h 2117435"/>
                  <a:gd name="connsiteX48" fmla="*/ 1904206 w 2020094"/>
                  <a:gd name="connsiteY48" fmla="*/ 1517360 h 2117435"/>
                  <a:gd name="connsiteX49" fmla="*/ 1951831 w 2020094"/>
                  <a:gd name="connsiteY49" fmla="*/ 1260185 h 2117435"/>
                  <a:gd name="connsiteX50" fmla="*/ 1723231 w 2020094"/>
                  <a:gd name="connsiteY50" fmla="*/ 945860 h 2117435"/>
                  <a:gd name="connsiteX51" fmla="*/ 1499394 w 2020094"/>
                  <a:gd name="connsiteY51" fmla="*/ 1112547 h 2117435"/>
                  <a:gd name="connsiteX52" fmla="*/ 1747044 w 2020094"/>
                  <a:gd name="connsiteY52" fmla="*/ 1212560 h 2117435"/>
                  <a:gd name="connsiteX53" fmla="*/ 1980406 w 2020094"/>
                  <a:gd name="connsiteY53" fmla="*/ 1088735 h 2117435"/>
                  <a:gd name="connsiteX54" fmla="*/ 1985169 w 2020094"/>
                  <a:gd name="connsiteY54" fmla="*/ 826797 h 2117435"/>
                  <a:gd name="connsiteX55" fmla="*/ 1985169 w 2020094"/>
                  <a:gd name="connsiteY55" fmla="*/ 826797 h 2117435"/>
                  <a:gd name="connsiteX0" fmla="*/ 1713706 w 2020094"/>
                  <a:gd name="connsiteY0" fmla="*/ 637091 h 2118229"/>
                  <a:gd name="connsiteX1" fmla="*/ 1856581 w 2020094"/>
                  <a:gd name="connsiteY1" fmla="*/ 608516 h 2118229"/>
                  <a:gd name="connsiteX2" fmla="*/ 1794669 w 2020094"/>
                  <a:gd name="connsiteY2" fmla="*/ 341816 h 2118229"/>
                  <a:gd name="connsiteX3" fmla="*/ 1513681 w 2020094"/>
                  <a:gd name="connsiteY3" fmla="*/ 217991 h 2118229"/>
                  <a:gd name="connsiteX4" fmla="*/ 1337469 w 2020094"/>
                  <a:gd name="connsiteY4" fmla="*/ 51304 h 2118229"/>
                  <a:gd name="connsiteX5" fmla="*/ 1114426 w 2020094"/>
                  <a:gd name="connsiteY5" fmla="*/ 196436 h 2118229"/>
                  <a:gd name="connsiteX6" fmla="*/ 1284734 w 2020094"/>
                  <a:gd name="connsiteY6" fmla="*/ 328645 h 2118229"/>
                  <a:gd name="connsiteX7" fmla="*/ 1251744 w 2020094"/>
                  <a:gd name="connsiteY7" fmla="*/ 60829 h 2118229"/>
                  <a:gd name="connsiteX8" fmla="*/ 894805 w 2020094"/>
                  <a:gd name="connsiteY8" fmla="*/ 6854 h 2118229"/>
                  <a:gd name="connsiteX9" fmla="*/ 764853 w 2020094"/>
                  <a:gd name="connsiteY9" fmla="*/ 329216 h 2118229"/>
                  <a:gd name="connsiteX10" fmla="*/ 966614 w 2020094"/>
                  <a:gd name="connsiteY10" fmla="*/ 293968 h 2118229"/>
                  <a:gd name="connsiteX11" fmla="*/ 702940 w 2020094"/>
                  <a:gd name="connsiteY11" fmla="*/ 64797 h 2118229"/>
                  <a:gd name="connsiteX12" fmla="*/ 480219 w 2020094"/>
                  <a:gd name="connsiteY12" fmla="*/ 351341 h 2118229"/>
                  <a:gd name="connsiteX13" fmla="*/ 576064 w 2020094"/>
                  <a:gd name="connsiteY13" fmla="*/ 532118 h 2118229"/>
                  <a:gd name="connsiteX14" fmla="*/ 720080 w 2020094"/>
                  <a:gd name="connsiteY14" fmla="*/ 460110 h 2118229"/>
                  <a:gd name="connsiteX15" fmla="*/ 546894 w 2020094"/>
                  <a:gd name="connsiteY15" fmla="*/ 217991 h 2118229"/>
                  <a:gd name="connsiteX16" fmla="*/ 210641 w 2020094"/>
                  <a:gd name="connsiteY16" fmla="*/ 460333 h 2118229"/>
                  <a:gd name="connsiteX17" fmla="*/ 288032 w 2020094"/>
                  <a:gd name="connsiteY17" fmla="*/ 748142 h 2118229"/>
                  <a:gd name="connsiteX18" fmla="*/ 432048 w 2020094"/>
                  <a:gd name="connsiteY18" fmla="*/ 676134 h 2118229"/>
                  <a:gd name="connsiteX19" fmla="*/ 354657 w 2020094"/>
                  <a:gd name="connsiteY19" fmla="*/ 460333 h 2118229"/>
                  <a:gd name="connsiteX20" fmla="*/ 65881 w 2020094"/>
                  <a:gd name="connsiteY20" fmla="*/ 746629 h 2118229"/>
                  <a:gd name="connsiteX21" fmla="*/ 265906 w 2020094"/>
                  <a:gd name="connsiteY21" fmla="*/ 994279 h 2118229"/>
                  <a:gd name="connsiteX22" fmla="*/ 532606 w 2020094"/>
                  <a:gd name="connsiteY22" fmla="*/ 908554 h 2118229"/>
                  <a:gd name="connsiteX23" fmla="*/ 175419 w 2020094"/>
                  <a:gd name="connsiteY23" fmla="*/ 837116 h 2118229"/>
                  <a:gd name="connsiteX24" fmla="*/ 75406 w 2020094"/>
                  <a:gd name="connsiteY24" fmla="*/ 1280029 h 2118229"/>
                  <a:gd name="connsiteX25" fmla="*/ 404019 w 2020094"/>
                  <a:gd name="connsiteY25" fmla="*/ 1275266 h 2118229"/>
                  <a:gd name="connsiteX26" fmla="*/ 227806 w 2020094"/>
                  <a:gd name="connsiteY26" fmla="*/ 1056191 h 2118229"/>
                  <a:gd name="connsiteX27" fmla="*/ 23019 w 2020094"/>
                  <a:gd name="connsiteY27" fmla="*/ 1518154 h 2118229"/>
                  <a:gd name="connsiteX28" fmla="*/ 365919 w 2020094"/>
                  <a:gd name="connsiteY28" fmla="*/ 1675316 h 2118229"/>
                  <a:gd name="connsiteX29" fmla="*/ 451644 w 2020094"/>
                  <a:gd name="connsiteY29" fmla="*/ 1384804 h 2118229"/>
                  <a:gd name="connsiteX30" fmla="*/ 189706 w 2020094"/>
                  <a:gd name="connsiteY30" fmla="*/ 1618166 h 2118229"/>
                  <a:gd name="connsiteX31" fmla="*/ 589756 w 2020094"/>
                  <a:gd name="connsiteY31" fmla="*/ 1942016 h 2118229"/>
                  <a:gd name="connsiteX32" fmla="*/ 789781 w 2020094"/>
                  <a:gd name="connsiteY32" fmla="*/ 1684841 h 2118229"/>
                  <a:gd name="connsiteX33" fmla="*/ 432594 w 2020094"/>
                  <a:gd name="connsiteY33" fmla="*/ 1751516 h 2118229"/>
                  <a:gd name="connsiteX34" fmla="*/ 761206 w 2020094"/>
                  <a:gd name="connsiteY34" fmla="*/ 2070604 h 2118229"/>
                  <a:gd name="connsiteX35" fmla="*/ 1108869 w 2020094"/>
                  <a:gd name="connsiteY35" fmla="*/ 1737229 h 2118229"/>
                  <a:gd name="connsiteX36" fmla="*/ 699294 w 2020094"/>
                  <a:gd name="connsiteY36" fmla="*/ 1713416 h 2118229"/>
                  <a:gd name="connsiteX37" fmla="*/ 1085056 w 2020094"/>
                  <a:gd name="connsiteY37" fmla="*/ 2118229 h 2118229"/>
                  <a:gd name="connsiteX38" fmla="*/ 1356519 w 2020094"/>
                  <a:gd name="connsiteY38" fmla="*/ 1713416 h 2118229"/>
                  <a:gd name="connsiteX39" fmla="*/ 1023144 w 2020094"/>
                  <a:gd name="connsiteY39" fmla="*/ 1699129 h 2118229"/>
                  <a:gd name="connsiteX40" fmla="*/ 1185069 w 2020094"/>
                  <a:gd name="connsiteY40" fmla="*/ 1999166 h 2118229"/>
                  <a:gd name="connsiteX41" fmla="*/ 1551781 w 2020094"/>
                  <a:gd name="connsiteY41" fmla="*/ 1899154 h 2118229"/>
                  <a:gd name="connsiteX42" fmla="*/ 1499394 w 2020094"/>
                  <a:gd name="connsiteY42" fmla="*/ 1556254 h 2118229"/>
                  <a:gd name="connsiteX43" fmla="*/ 1346994 w 2020094"/>
                  <a:gd name="connsiteY43" fmla="*/ 1837241 h 2118229"/>
                  <a:gd name="connsiteX44" fmla="*/ 1689894 w 2020094"/>
                  <a:gd name="connsiteY44" fmla="*/ 1837241 h 2118229"/>
                  <a:gd name="connsiteX45" fmla="*/ 1823244 w 2020094"/>
                  <a:gd name="connsiteY45" fmla="*/ 1546729 h 2118229"/>
                  <a:gd name="connsiteX46" fmla="*/ 1608931 w 2020094"/>
                  <a:gd name="connsiteY46" fmla="*/ 1251454 h 2118229"/>
                  <a:gd name="connsiteX47" fmla="*/ 1527969 w 2020094"/>
                  <a:gd name="connsiteY47" fmla="*/ 1584829 h 2118229"/>
                  <a:gd name="connsiteX48" fmla="*/ 1904206 w 2020094"/>
                  <a:gd name="connsiteY48" fmla="*/ 1518154 h 2118229"/>
                  <a:gd name="connsiteX49" fmla="*/ 1951831 w 2020094"/>
                  <a:gd name="connsiteY49" fmla="*/ 1260979 h 2118229"/>
                  <a:gd name="connsiteX50" fmla="*/ 1723231 w 2020094"/>
                  <a:gd name="connsiteY50" fmla="*/ 946654 h 2118229"/>
                  <a:gd name="connsiteX51" fmla="*/ 1499394 w 2020094"/>
                  <a:gd name="connsiteY51" fmla="*/ 1113341 h 2118229"/>
                  <a:gd name="connsiteX52" fmla="*/ 1747044 w 2020094"/>
                  <a:gd name="connsiteY52" fmla="*/ 1213354 h 2118229"/>
                  <a:gd name="connsiteX53" fmla="*/ 1980406 w 2020094"/>
                  <a:gd name="connsiteY53" fmla="*/ 1089529 h 2118229"/>
                  <a:gd name="connsiteX54" fmla="*/ 1985169 w 2020094"/>
                  <a:gd name="connsiteY54" fmla="*/ 827591 h 2118229"/>
                  <a:gd name="connsiteX55" fmla="*/ 1985169 w 2020094"/>
                  <a:gd name="connsiteY55" fmla="*/ 827591 h 2118229"/>
                  <a:gd name="connsiteX0" fmla="*/ 1713706 w 2020094"/>
                  <a:gd name="connsiteY0" fmla="*/ 637091 h 2118229"/>
                  <a:gd name="connsiteX1" fmla="*/ 1856581 w 2020094"/>
                  <a:gd name="connsiteY1" fmla="*/ 608516 h 2118229"/>
                  <a:gd name="connsiteX2" fmla="*/ 1794669 w 2020094"/>
                  <a:gd name="connsiteY2" fmla="*/ 341816 h 2118229"/>
                  <a:gd name="connsiteX3" fmla="*/ 1513681 w 2020094"/>
                  <a:gd name="connsiteY3" fmla="*/ 217991 h 2118229"/>
                  <a:gd name="connsiteX4" fmla="*/ 1337469 w 2020094"/>
                  <a:gd name="connsiteY4" fmla="*/ 51304 h 2118229"/>
                  <a:gd name="connsiteX5" fmla="*/ 1114426 w 2020094"/>
                  <a:gd name="connsiteY5" fmla="*/ 196436 h 2118229"/>
                  <a:gd name="connsiteX6" fmla="*/ 1284734 w 2020094"/>
                  <a:gd name="connsiteY6" fmla="*/ 328645 h 2118229"/>
                  <a:gd name="connsiteX7" fmla="*/ 1251744 w 2020094"/>
                  <a:gd name="connsiteY7" fmla="*/ 60829 h 2118229"/>
                  <a:gd name="connsiteX8" fmla="*/ 894805 w 2020094"/>
                  <a:gd name="connsiteY8" fmla="*/ 6854 h 2118229"/>
                  <a:gd name="connsiteX9" fmla="*/ 764853 w 2020094"/>
                  <a:gd name="connsiteY9" fmla="*/ 329216 h 2118229"/>
                  <a:gd name="connsiteX10" fmla="*/ 966614 w 2020094"/>
                  <a:gd name="connsiteY10" fmla="*/ 293968 h 2118229"/>
                  <a:gd name="connsiteX11" fmla="*/ 702940 w 2020094"/>
                  <a:gd name="connsiteY11" fmla="*/ 64797 h 2118229"/>
                  <a:gd name="connsiteX12" fmla="*/ 480219 w 2020094"/>
                  <a:gd name="connsiteY12" fmla="*/ 351341 h 2118229"/>
                  <a:gd name="connsiteX13" fmla="*/ 576064 w 2020094"/>
                  <a:gd name="connsiteY13" fmla="*/ 532118 h 2118229"/>
                  <a:gd name="connsiteX14" fmla="*/ 720080 w 2020094"/>
                  <a:gd name="connsiteY14" fmla="*/ 460110 h 2118229"/>
                  <a:gd name="connsiteX15" fmla="*/ 546894 w 2020094"/>
                  <a:gd name="connsiteY15" fmla="*/ 217991 h 2118229"/>
                  <a:gd name="connsiteX16" fmla="*/ 210641 w 2020094"/>
                  <a:gd name="connsiteY16" fmla="*/ 460333 h 2118229"/>
                  <a:gd name="connsiteX17" fmla="*/ 288032 w 2020094"/>
                  <a:gd name="connsiteY17" fmla="*/ 748142 h 2118229"/>
                  <a:gd name="connsiteX18" fmla="*/ 432048 w 2020094"/>
                  <a:gd name="connsiteY18" fmla="*/ 676134 h 2118229"/>
                  <a:gd name="connsiteX19" fmla="*/ 354657 w 2020094"/>
                  <a:gd name="connsiteY19" fmla="*/ 460333 h 2118229"/>
                  <a:gd name="connsiteX20" fmla="*/ 65881 w 2020094"/>
                  <a:gd name="connsiteY20" fmla="*/ 746629 h 2118229"/>
                  <a:gd name="connsiteX21" fmla="*/ 265906 w 2020094"/>
                  <a:gd name="connsiteY21" fmla="*/ 994279 h 2118229"/>
                  <a:gd name="connsiteX22" fmla="*/ 532606 w 2020094"/>
                  <a:gd name="connsiteY22" fmla="*/ 908554 h 2118229"/>
                  <a:gd name="connsiteX23" fmla="*/ 175419 w 2020094"/>
                  <a:gd name="connsiteY23" fmla="*/ 837116 h 2118229"/>
                  <a:gd name="connsiteX24" fmla="*/ 75406 w 2020094"/>
                  <a:gd name="connsiteY24" fmla="*/ 1280029 h 2118229"/>
                  <a:gd name="connsiteX25" fmla="*/ 404019 w 2020094"/>
                  <a:gd name="connsiteY25" fmla="*/ 1275266 h 2118229"/>
                  <a:gd name="connsiteX26" fmla="*/ 227806 w 2020094"/>
                  <a:gd name="connsiteY26" fmla="*/ 1056191 h 2118229"/>
                  <a:gd name="connsiteX27" fmla="*/ 23019 w 2020094"/>
                  <a:gd name="connsiteY27" fmla="*/ 1518154 h 2118229"/>
                  <a:gd name="connsiteX28" fmla="*/ 365919 w 2020094"/>
                  <a:gd name="connsiteY28" fmla="*/ 1675316 h 2118229"/>
                  <a:gd name="connsiteX29" fmla="*/ 451644 w 2020094"/>
                  <a:gd name="connsiteY29" fmla="*/ 1384804 h 2118229"/>
                  <a:gd name="connsiteX30" fmla="*/ 189706 w 2020094"/>
                  <a:gd name="connsiteY30" fmla="*/ 1618166 h 2118229"/>
                  <a:gd name="connsiteX31" fmla="*/ 589756 w 2020094"/>
                  <a:gd name="connsiteY31" fmla="*/ 1942016 h 2118229"/>
                  <a:gd name="connsiteX32" fmla="*/ 789781 w 2020094"/>
                  <a:gd name="connsiteY32" fmla="*/ 1684841 h 2118229"/>
                  <a:gd name="connsiteX33" fmla="*/ 432594 w 2020094"/>
                  <a:gd name="connsiteY33" fmla="*/ 1751516 h 2118229"/>
                  <a:gd name="connsiteX34" fmla="*/ 761206 w 2020094"/>
                  <a:gd name="connsiteY34" fmla="*/ 2070604 h 2118229"/>
                  <a:gd name="connsiteX35" fmla="*/ 1108869 w 2020094"/>
                  <a:gd name="connsiteY35" fmla="*/ 1737229 h 2118229"/>
                  <a:gd name="connsiteX36" fmla="*/ 699294 w 2020094"/>
                  <a:gd name="connsiteY36" fmla="*/ 1713416 h 2118229"/>
                  <a:gd name="connsiteX37" fmla="*/ 1085056 w 2020094"/>
                  <a:gd name="connsiteY37" fmla="*/ 2118229 h 2118229"/>
                  <a:gd name="connsiteX38" fmla="*/ 1356519 w 2020094"/>
                  <a:gd name="connsiteY38" fmla="*/ 1713416 h 2118229"/>
                  <a:gd name="connsiteX39" fmla="*/ 1023144 w 2020094"/>
                  <a:gd name="connsiteY39" fmla="*/ 1699129 h 2118229"/>
                  <a:gd name="connsiteX40" fmla="*/ 1185069 w 2020094"/>
                  <a:gd name="connsiteY40" fmla="*/ 1999166 h 2118229"/>
                  <a:gd name="connsiteX41" fmla="*/ 1551781 w 2020094"/>
                  <a:gd name="connsiteY41" fmla="*/ 1899154 h 2118229"/>
                  <a:gd name="connsiteX42" fmla="*/ 1499394 w 2020094"/>
                  <a:gd name="connsiteY42" fmla="*/ 1556254 h 2118229"/>
                  <a:gd name="connsiteX43" fmla="*/ 1346994 w 2020094"/>
                  <a:gd name="connsiteY43" fmla="*/ 1837241 h 2118229"/>
                  <a:gd name="connsiteX44" fmla="*/ 1689894 w 2020094"/>
                  <a:gd name="connsiteY44" fmla="*/ 1837241 h 2118229"/>
                  <a:gd name="connsiteX45" fmla="*/ 1823244 w 2020094"/>
                  <a:gd name="connsiteY45" fmla="*/ 1546729 h 2118229"/>
                  <a:gd name="connsiteX46" fmla="*/ 1608931 w 2020094"/>
                  <a:gd name="connsiteY46" fmla="*/ 1251454 h 2118229"/>
                  <a:gd name="connsiteX47" fmla="*/ 1527969 w 2020094"/>
                  <a:gd name="connsiteY47" fmla="*/ 1584829 h 2118229"/>
                  <a:gd name="connsiteX48" fmla="*/ 1904206 w 2020094"/>
                  <a:gd name="connsiteY48" fmla="*/ 1518154 h 2118229"/>
                  <a:gd name="connsiteX49" fmla="*/ 1951831 w 2020094"/>
                  <a:gd name="connsiteY49" fmla="*/ 1260979 h 2118229"/>
                  <a:gd name="connsiteX50" fmla="*/ 1723231 w 2020094"/>
                  <a:gd name="connsiteY50" fmla="*/ 946654 h 2118229"/>
                  <a:gd name="connsiteX51" fmla="*/ 1499394 w 2020094"/>
                  <a:gd name="connsiteY51" fmla="*/ 1113341 h 2118229"/>
                  <a:gd name="connsiteX52" fmla="*/ 1747044 w 2020094"/>
                  <a:gd name="connsiteY52" fmla="*/ 1213354 h 2118229"/>
                  <a:gd name="connsiteX53" fmla="*/ 1980406 w 2020094"/>
                  <a:gd name="connsiteY53" fmla="*/ 1089529 h 2118229"/>
                  <a:gd name="connsiteX54" fmla="*/ 1985169 w 2020094"/>
                  <a:gd name="connsiteY54" fmla="*/ 827591 h 2118229"/>
                  <a:gd name="connsiteX55" fmla="*/ 1985169 w 2020094"/>
                  <a:gd name="connsiteY55" fmla="*/ 827591 h 2118229"/>
                  <a:gd name="connsiteX0" fmla="*/ 1713706 w 2020094"/>
                  <a:gd name="connsiteY0" fmla="*/ 637091 h 2118229"/>
                  <a:gd name="connsiteX1" fmla="*/ 1856581 w 2020094"/>
                  <a:gd name="connsiteY1" fmla="*/ 608516 h 2118229"/>
                  <a:gd name="connsiteX2" fmla="*/ 1794669 w 2020094"/>
                  <a:gd name="connsiteY2" fmla="*/ 341816 h 2118229"/>
                  <a:gd name="connsiteX3" fmla="*/ 1513681 w 2020094"/>
                  <a:gd name="connsiteY3" fmla="*/ 217991 h 2118229"/>
                  <a:gd name="connsiteX4" fmla="*/ 1368152 w 2020094"/>
                  <a:gd name="connsiteY4" fmla="*/ 28061 h 2118229"/>
                  <a:gd name="connsiteX5" fmla="*/ 1114426 w 2020094"/>
                  <a:gd name="connsiteY5" fmla="*/ 196436 h 2118229"/>
                  <a:gd name="connsiteX6" fmla="*/ 1284734 w 2020094"/>
                  <a:gd name="connsiteY6" fmla="*/ 328645 h 2118229"/>
                  <a:gd name="connsiteX7" fmla="*/ 1251744 w 2020094"/>
                  <a:gd name="connsiteY7" fmla="*/ 60829 h 2118229"/>
                  <a:gd name="connsiteX8" fmla="*/ 894805 w 2020094"/>
                  <a:gd name="connsiteY8" fmla="*/ 6854 h 2118229"/>
                  <a:gd name="connsiteX9" fmla="*/ 764853 w 2020094"/>
                  <a:gd name="connsiteY9" fmla="*/ 329216 h 2118229"/>
                  <a:gd name="connsiteX10" fmla="*/ 966614 w 2020094"/>
                  <a:gd name="connsiteY10" fmla="*/ 293968 h 2118229"/>
                  <a:gd name="connsiteX11" fmla="*/ 702940 w 2020094"/>
                  <a:gd name="connsiteY11" fmla="*/ 64797 h 2118229"/>
                  <a:gd name="connsiteX12" fmla="*/ 480219 w 2020094"/>
                  <a:gd name="connsiteY12" fmla="*/ 351341 h 2118229"/>
                  <a:gd name="connsiteX13" fmla="*/ 576064 w 2020094"/>
                  <a:gd name="connsiteY13" fmla="*/ 532118 h 2118229"/>
                  <a:gd name="connsiteX14" fmla="*/ 720080 w 2020094"/>
                  <a:gd name="connsiteY14" fmla="*/ 460110 h 2118229"/>
                  <a:gd name="connsiteX15" fmla="*/ 546894 w 2020094"/>
                  <a:gd name="connsiteY15" fmla="*/ 217991 h 2118229"/>
                  <a:gd name="connsiteX16" fmla="*/ 210641 w 2020094"/>
                  <a:gd name="connsiteY16" fmla="*/ 460333 h 2118229"/>
                  <a:gd name="connsiteX17" fmla="*/ 288032 w 2020094"/>
                  <a:gd name="connsiteY17" fmla="*/ 748142 h 2118229"/>
                  <a:gd name="connsiteX18" fmla="*/ 432048 w 2020094"/>
                  <a:gd name="connsiteY18" fmla="*/ 676134 h 2118229"/>
                  <a:gd name="connsiteX19" fmla="*/ 354657 w 2020094"/>
                  <a:gd name="connsiteY19" fmla="*/ 460333 h 2118229"/>
                  <a:gd name="connsiteX20" fmla="*/ 65881 w 2020094"/>
                  <a:gd name="connsiteY20" fmla="*/ 746629 h 2118229"/>
                  <a:gd name="connsiteX21" fmla="*/ 265906 w 2020094"/>
                  <a:gd name="connsiteY21" fmla="*/ 994279 h 2118229"/>
                  <a:gd name="connsiteX22" fmla="*/ 532606 w 2020094"/>
                  <a:gd name="connsiteY22" fmla="*/ 908554 h 2118229"/>
                  <a:gd name="connsiteX23" fmla="*/ 175419 w 2020094"/>
                  <a:gd name="connsiteY23" fmla="*/ 837116 h 2118229"/>
                  <a:gd name="connsiteX24" fmla="*/ 75406 w 2020094"/>
                  <a:gd name="connsiteY24" fmla="*/ 1280029 h 2118229"/>
                  <a:gd name="connsiteX25" fmla="*/ 404019 w 2020094"/>
                  <a:gd name="connsiteY25" fmla="*/ 1275266 h 2118229"/>
                  <a:gd name="connsiteX26" fmla="*/ 227806 w 2020094"/>
                  <a:gd name="connsiteY26" fmla="*/ 1056191 h 2118229"/>
                  <a:gd name="connsiteX27" fmla="*/ 23019 w 2020094"/>
                  <a:gd name="connsiteY27" fmla="*/ 1518154 h 2118229"/>
                  <a:gd name="connsiteX28" fmla="*/ 365919 w 2020094"/>
                  <a:gd name="connsiteY28" fmla="*/ 1675316 h 2118229"/>
                  <a:gd name="connsiteX29" fmla="*/ 451644 w 2020094"/>
                  <a:gd name="connsiteY29" fmla="*/ 1384804 h 2118229"/>
                  <a:gd name="connsiteX30" fmla="*/ 189706 w 2020094"/>
                  <a:gd name="connsiteY30" fmla="*/ 1618166 h 2118229"/>
                  <a:gd name="connsiteX31" fmla="*/ 589756 w 2020094"/>
                  <a:gd name="connsiteY31" fmla="*/ 1942016 h 2118229"/>
                  <a:gd name="connsiteX32" fmla="*/ 789781 w 2020094"/>
                  <a:gd name="connsiteY32" fmla="*/ 1684841 h 2118229"/>
                  <a:gd name="connsiteX33" fmla="*/ 432594 w 2020094"/>
                  <a:gd name="connsiteY33" fmla="*/ 1751516 h 2118229"/>
                  <a:gd name="connsiteX34" fmla="*/ 761206 w 2020094"/>
                  <a:gd name="connsiteY34" fmla="*/ 2070604 h 2118229"/>
                  <a:gd name="connsiteX35" fmla="*/ 1108869 w 2020094"/>
                  <a:gd name="connsiteY35" fmla="*/ 1737229 h 2118229"/>
                  <a:gd name="connsiteX36" fmla="*/ 699294 w 2020094"/>
                  <a:gd name="connsiteY36" fmla="*/ 1713416 h 2118229"/>
                  <a:gd name="connsiteX37" fmla="*/ 1085056 w 2020094"/>
                  <a:gd name="connsiteY37" fmla="*/ 2118229 h 2118229"/>
                  <a:gd name="connsiteX38" fmla="*/ 1356519 w 2020094"/>
                  <a:gd name="connsiteY38" fmla="*/ 1713416 h 2118229"/>
                  <a:gd name="connsiteX39" fmla="*/ 1023144 w 2020094"/>
                  <a:gd name="connsiteY39" fmla="*/ 1699129 h 2118229"/>
                  <a:gd name="connsiteX40" fmla="*/ 1185069 w 2020094"/>
                  <a:gd name="connsiteY40" fmla="*/ 1999166 h 2118229"/>
                  <a:gd name="connsiteX41" fmla="*/ 1551781 w 2020094"/>
                  <a:gd name="connsiteY41" fmla="*/ 1899154 h 2118229"/>
                  <a:gd name="connsiteX42" fmla="*/ 1499394 w 2020094"/>
                  <a:gd name="connsiteY42" fmla="*/ 1556254 h 2118229"/>
                  <a:gd name="connsiteX43" fmla="*/ 1346994 w 2020094"/>
                  <a:gd name="connsiteY43" fmla="*/ 1837241 h 2118229"/>
                  <a:gd name="connsiteX44" fmla="*/ 1689894 w 2020094"/>
                  <a:gd name="connsiteY44" fmla="*/ 1837241 h 2118229"/>
                  <a:gd name="connsiteX45" fmla="*/ 1823244 w 2020094"/>
                  <a:gd name="connsiteY45" fmla="*/ 1546729 h 2118229"/>
                  <a:gd name="connsiteX46" fmla="*/ 1608931 w 2020094"/>
                  <a:gd name="connsiteY46" fmla="*/ 1251454 h 2118229"/>
                  <a:gd name="connsiteX47" fmla="*/ 1527969 w 2020094"/>
                  <a:gd name="connsiteY47" fmla="*/ 1584829 h 2118229"/>
                  <a:gd name="connsiteX48" fmla="*/ 1904206 w 2020094"/>
                  <a:gd name="connsiteY48" fmla="*/ 1518154 h 2118229"/>
                  <a:gd name="connsiteX49" fmla="*/ 1951831 w 2020094"/>
                  <a:gd name="connsiteY49" fmla="*/ 1260979 h 2118229"/>
                  <a:gd name="connsiteX50" fmla="*/ 1723231 w 2020094"/>
                  <a:gd name="connsiteY50" fmla="*/ 946654 h 2118229"/>
                  <a:gd name="connsiteX51" fmla="*/ 1499394 w 2020094"/>
                  <a:gd name="connsiteY51" fmla="*/ 1113341 h 2118229"/>
                  <a:gd name="connsiteX52" fmla="*/ 1747044 w 2020094"/>
                  <a:gd name="connsiteY52" fmla="*/ 1213354 h 2118229"/>
                  <a:gd name="connsiteX53" fmla="*/ 1980406 w 2020094"/>
                  <a:gd name="connsiteY53" fmla="*/ 1089529 h 2118229"/>
                  <a:gd name="connsiteX54" fmla="*/ 1985169 w 2020094"/>
                  <a:gd name="connsiteY54" fmla="*/ 827591 h 2118229"/>
                  <a:gd name="connsiteX55" fmla="*/ 1985169 w 2020094"/>
                  <a:gd name="connsiteY55" fmla="*/ 827591 h 2118229"/>
                  <a:gd name="connsiteX0" fmla="*/ 1713706 w 2020094"/>
                  <a:gd name="connsiteY0" fmla="*/ 662662 h 2143800"/>
                  <a:gd name="connsiteX1" fmla="*/ 1856581 w 2020094"/>
                  <a:gd name="connsiteY1" fmla="*/ 634087 h 2143800"/>
                  <a:gd name="connsiteX2" fmla="*/ 1794669 w 2020094"/>
                  <a:gd name="connsiteY2" fmla="*/ 367387 h 2143800"/>
                  <a:gd name="connsiteX3" fmla="*/ 1513681 w 2020094"/>
                  <a:gd name="connsiteY3" fmla="*/ 243562 h 2143800"/>
                  <a:gd name="connsiteX4" fmla="*/ 1368152 w 2020094"/>
                  <a:gd name="connsiteY4" fmla="*/ 53632 h 2143800"/>
                  <a:gd name="connsiteX5" fmla="*/ 1114426 w 2020094"/>
                  <a:gd name="connsiteY5" fmla="*/ 222007 h 2143800"/>
                  <a:gd name="connsiteX6" fmla="*/ 1284734 w 2020094"/>
                  <a:gd name="connsiteY6" fmla="*/ 354216 h 2143800"/>
                  <a:gd name="connsiteX7" fmla="*/ 1224136 w 2020094"/>
                  <a:gd name="connsiteY7" fmla="*/ 53632 h 2143800"/>
                  <a:gd name="connsiteX8" fmla="*/ 894805 w 2020094"/>
                  <a:gd name="connsiteY8" fmla="*/ 32425 h 2143800"/>
                  <a:gd name="connsiteX9" fmla="*/ 764853 w 2020094"/>
                  <a:gd name="connsiteY9" fmla="*/ 354787 h 2143800"/>
                  <a:gd name="connsiteX10" fmla="*/ 966614 w 2020094"/>
                  <a:gd name="connsiteY10" fmla="*/ 319539 h 2143800"/>
                  <a:gd name="connsiteX11" fmla="*/ 702940 w 2020094"/>
                  <a:gd name="connsiteY11" fmla="*/ 90368 h 2143800"/>
                  <a:gd name="connsiteX12" fmla="*/ 480219 w 2020094"/>
                  <a:gd name="connsiteY12" fmla="*/ 376912 h 2143800"/>
                  <a:gd name="connsiteX13" fmla="*/ 576064 w 2020094"/>
                  <a:gd name="connsiteY13" fmla="*/ 557689 h 2143800"/>
                  <a:gd name="connsiteX14" fmla="*/ 720080 w 2020094"/>
                  <a:gd name="connsiteY14" fmla="*/ 485681 h 2143800"/>
                  <a:gd name="connsiteX15" fmla="*/ 546894 w 2020094"/>
                  <a:gd name="connsiteY15" fmla="*/ 243562 h 2143800"/>
                  <a:gd name="connsiteX16" fmla="*/ 210641 w 2020094"/>
                  <a:gd name="connsiteY16" fmla="*/ 485904 h 2143800"/>
                  <a:gd name="connsiteX17" fmla="*/ 288032 w 2020094"/>
                  <a:gd name="connsiteY17" fmla="*/ 773713 h 2143800"/>
                  <a:gd name="connsiteX18" fmla="*/ 432048 w 2020094"/>
                  <a:gd name="connsiteY18" fmla="*/ 701705 h 2143800"/>
                  <a:gd name="connsiteX19" fmla="*/ 354657 w 2020094"/>
                  <a:gd name="connsiteY19" fmla="*/ 485904 h 2143800"/>
                  <a:gd name="connsiteX20" fmla="*/ 65881 w 2020094"/>
                  <a:gd name="connsiteY20" fmla="*/ 772200 h 2143800"/>
                  <a:gd name="connsiteX21" fmla="*/ 265906 w 2020094"/>
                  <a:gd name="connsiteY21" fmla="*/ 1019850 h 2143800"/>
                  <a:gd name="connsiteX22" fmla="*/ 532606 w 2020094"/>
                  <a:gd name="connsiteY22" fmla="*/ 934125 h 2143800"/>
                  <a:gd name="connsiteX23" fmla="*/ 175419 w 2020094"/>
                  <a:gd name="connsiteY23" fmla="*/ 862687 h 2143800"/>
                  <a:gd name="connsiteX24" fmla="*/ 75406 w 2020094"/>
                  <a:gd name="connsiteY24" fmla="*/ 1305600 h 2143800"/>
                  <a:gd name="connsiteX25" fmla="*/ 404019 w 2020094"/>
                  <a:gd name="connsiteY25" fmla="*/ 1300837 h 2143800"/>
                  <a:gd name="connsiteX26" fmla="*/ 227806 w 2020094"/>
                  <a:gd name="connsiteY26" fmla="*/ 1081762 h 2143800"/>
                  <a:gd name="connsiteX27" fmla="*/ 23019 w 2020094"/>
                  <a:gd name="connsiteY27" fmla="*/ 1543725 h 2143800"/>
                  <a:gd name="connsiteX28" fmla="*/ 365919 w 2020094"/>
                  <a:gd name="connsiteY28" fmla="*/ 1700887 h 2143800"/>
                  <a:gd name="connsiteX29" fmla="*/ 451644 w 2020094"/>
                  <a:gd name="connsiteY29" fmla="*/ 1410375 h 2143800"/>
                  <a:gd name="connsiteX30" fmla="*/ 189706 w 2020094"/>
                  <a:gd name="connsiteY30" fmla="*/ 1643737 h 2143800"/>
                  <a:gd name="connsiteX31" fmla="*/ 589756 w 2020094"/>
                  <a:gd name="connsiteY31" fmla="*/ 1967587 h 2143800"/>
                  <a:gd name="connsiteX32" fmla="*/ 789781 w 2020094"/>
                  <a:gd name="connsiteY32" fmla="*/ 1710412 h 2143800"/>
                  <a:gd name="connsiteX33" fmla="*/ 432594 w 2020094"/>
                  <a:gd name="connsiteY33" fmla="*/ 1777087 h 2143800"/>
                  <a:gd name="connsiteX34" fmla="*/ 761206 w 2020094"/>
                  <a:gd name="connsiteY34" fmla="*/ 2096175 h 2143800"/>
                  <a:gd name="connsiteX35" fmla="*/ 1108869 w 2020094"/>
                  <a:gd name="connsiteY35" fmla="*/ 1762800 h 2143800"/>
                  <a:gd name="connsiteX36" fmla="*/ 699294 w 2020094"/>
                  <a:gd name="connsiteY36" fmla="*/ 1738987 h 2143800"/>
                  <a:gd name="connsiteX37" fmla="*/ 1085056 w 2020094"/>
                  <a:gd name="connsiteY37" fmla="*/ 2143800 h 2143800"/>
                  <a:gd name="connsiteX38" fmla="*/ 1356519 w 2020094"/>
                  <a:gd name="connsiteY38" fmla="*/ 1738987 h 2143800"/>
                  <a:gd name="connsiteX39" fmla="*/ 1023144 w 2020094"/>
                  <a:gd name="connsiteY39" fmla="*/ 1724700 h 2143800"/>
                  <a:gd name="connsiteX40" fmla="*/ 1185069 w 2020094"/>
                  <a:gd name="connsiteY40" fmla="*/ 2024737 h 2143800"/>
                  <a:gd name="connsiteX41" fmla="*/ 1551781 w 2020094"/>
                  <a:gd name="connsiteY41" fmla="*/ 1924725 h 2143800"/>
                  <a:gd name="connsiteX42" fmla="*/ 1499394 w 2020094"/>
                  <a:gd name="connsiteY42" fmla="*/ 1581825 h 2143800"/>
                  <a:gd name="connsiteX43" fmla="*/ 1346994 w 2020094"/>
                  <a:gd name="connsiteY43" fmla="*/ 1862812 h 2143800"/>
                  <a:gd name="connsiteX44" fmla="*/ 1689894 w 2020094"/>
                  <a:gd name="connsiteY44" fmla="*/ 1862812 h 2143800"/>
                  <a:gd name="connsiteX45" fmla="*/ 1823244 w 2020094"/>
                  <a:gd name="connsiteY45" fmla="*/ 1572300 h 2143800"/>
                  <a:gd name="connsiteX46" fmla="*/ 1608931 w 2020094"/>
                  <a:gd name="connsiteY46" fmla="*/ 1277025 h 2143800"/>
                  <a:gd name="connsiteX47" fmla="*/ 1527969 w 2020094"/>
                  <a:gd name="connsiteY47" fmla="*/ 1610400 h 2143800"/>
                  <a:gd name="connsiteX48" fmla="*/ 1904206 w 2020094"/>
                  <a:gd name="connsiteY48" fmla="*/ 1543725 h 2143800"/>
                  <a:gd name="connsiteX49" fmla="*/ 1951831 w 2020094"/>
                  <a:gd name="connsiteY49" fmla="*/ 1286550 h 2143800"/>
                  <a:gd name="connsiteX50" fmla="*/ 1723231 w 2020094"/>
                  <a:gd name="connsiteY50" fmla="*/ 972225 h 2143800"/>
                  <a:gd name="connsiteX51" fmla="*/ 1499394 w 2020094"/>
                  <a:gd name="connsiteY51" fmla="*/ 1138912 h 2143800"/>
                  <a:gd name="connsiteX52" fmla="*/ 1747044 w 2020094"/>
                  <a:gd name="connsiteY52" fmla="*/ 1238925 h 2143800"/>
                  <a:gd name="connsiteX53" fmla="*/ 1980406 w 2020094"/>
                  <a:gd name="connsiteY53" fmla="*/ 1115100 h 2143800"/>
                  <a:gd name="connsiteX54" fmla="*/ 1985169 w 2020094"/>
                  <a:gd name="connsiteY54" fmla="*/ 853162 h 2143800"/>
                  <a:gd name="connsiteX55" fmla="*/ 1985169 w 2020094"/>
                  <a:gd name="connsiteY55" fmla="*/ 853162 h 2143800"/>
                  <a:gd name="connsiteX0" fmla="*/ 1713706 w 2020094"/>
                  <a:gd name="connsiteY0" fmla="*/ 653418 h 2134556"/>
                  <a:gd name="connsiteX1" fmla="*/ 1856581 w 2020094"/>
                  <a:gd name="connsiteY1" fmla="*/ 624843 h 2134556"/>
                  <a:gd name="connsiteX2" fmla="*/ 1794669 w 2020094"/>
                  <a:gd name="connsiteY2" fmla="*/ 358143 h 2134556"/>
                  <a:gd name="connsiteX3" fmla="*/ 1513681 w 2020094"/>
                  <a:gd name="connsiteY3" fmla="*/ 234318 h 2134556"/>
                  <a:gd name="connsiteX4" fmla="*/ 1368152 w 2020094"/>
                  <a:gd name="connsiteY4" fmla="*/ 44388 h 2134556"/>
                  <a:gd name="connsiteX5" fmla="*/ 1114426 w 2020094"/>
                  <a:gd name="connsiteY5" fmla="*/ 212763 h 2134556"/>
                  <a:gd name="connsiteX6" fmla="*/ 1326679 w 2020094"/>
                  <a:gd name="connsiteY6" fmla="*/ 289509 h 2134556"/>
                  <a:gd name="connsiteX7" fmla="*/ 1224136 w 2020094"/>
                  <a:gd name="connsiteY7" fmla="*/ 44388 h 2134556"/>
                  <a:gd name="connsiteX8" fmla="*/ 894805 w 2020094"/>
                  <a:gd name="connsiteY8" fmla="*/ 23181 h 2134556"/>
                  <a:gd name="connsiteX9" fmla="*/ 764853 w 2020094"/>
                  <a:gd name="connsiteY9" fmla="*/ 345543 h 2134556"/>
                  <a:gd name="connsiteX10" fmla="*/ 966614 w 2020094"/>
                  <a:gd name="connsiteY10" fmla="*/ 310295 h 2134556"/>
                  <a:gd name="connsiteX11" fmla="*/ 702940 w 2020094"/>
                  <a:gd name="connsiteY11" fmla="*/ 81124 h 2134556"/>
                  <a:gd name="connsiteX12" fmla="*/ 480219 w 2020094"/>
                  <a:gd name="connsiteY12" fmla="*/ 367668 h 2134556"/>
                  <a:gd name="connsiteX13" fmla="*/ 576064 w 2020094"/>
                  <a:gd name="connsiteY13" fmla="*/ 548445 h 2134556"/>
                  <a:gd name="connsiteX14" fmla="*/ 720080 w 2020094"/>
                  <a:gd name="connsiteY14" fmla="*/ 476437 h 2134556"/>
                  <a:gd name="connsiteX15" fmla="*/ 546894 w 2020094"/>
                  <a:gd name="connsiteY15" fmla="*/ 234318 h 2134556"/>
                  <a:gd name="connsiteX16" fmla="*/ 210641 w 2020094"/>
                  <a:gd name="connsiteY16" fmla="*/ 476660 h 2134556"/>
                  <a:gd name="connsiteX17" fmla="*/ 288032 w 2020094"/>
                  <a:gd name="connsiteY17" fmla="*/ 764469 h 2134556"/>
                  <a:gd name="connsiteX18" fmla="*/ 432048 w 2020094"/>
                  <a:gd name="connsiteY18" fmla="*/ 692461 h 2134556"/>
                  <a:gd name="connsiteX19" fmla="*/ 354657 w 2020094"/>
                  <a:gd name="connsiteY19" fmla="*/ 476660 h 2134556"/>
                  <a:gd name="connsiteX20" fmla="*/ 65881 w 2020094"/>
                  <a:gd name="connsiteY20" fmla="*/ 762956 h 2134556"/>
                  <a:gd name="connsiteX21" fmla="*/ 265906 w 2020094"/>
                  <a:gd name="connsiteY21" fmla="*/ 1010606 h 2134556"/>
                  <a:gd name="connsiteX22" fmla="*/ 532606 w 2020094"/>
                  <a:gd name="connsiteY22" fmla="*/ 924881 h 2134556"/>
                  <a:gd name="connsiteX23" fmla="*/ 175419 w 2020094"/>
                  <a:gd name="connsiteY23" fmla="*/ 853443 h 2134556"/>
                  <a:gd name="connsiteX24" fmla="*/ 75406 w 2020094"/>
                  <a:gd name="connsiteY24" fmla="*/ 1296356 h 2134556"/>
                  <a:gd name="connsiteX25" fmla="*/ 404019 w 2020094"/>
                  <a:gd name="connsiteY25" fmla="*/ 1291593 h 2134556"/>
                  <a:gd name="connsiteX26" fmla="*/ 227806 w 2020094"/>
                  <a:gd name="connsiteY26" fmla="*/ 1072518 h 2134556"/>
                  <a:gd name="connsiteX27" fmla="*/ 23019 w 2020094"/>
                  <a:gd name="connsiteY27" fmla="*/ 1534481 h 2134556"/>
                  <a:gd name="connsiteX28" fmla="*/ 365919 w 2020094"/>
                  <a:gd name="connsiteY28" fmla="*/ 1691643 h 2134556"/>
                  <a:gd name="connsiteX29" fmla="*/ 451644 w 2020094"/>
                  <a:gd name="connsiteY29" fmla="*/ 1401131 h 2134556"/>
                  <a:gd name="connsiteX30" fmla="*/ 189706 w 2020094"/>
                  <a:gd name="connsiteY30" fmla="*/ 1634493 h 2134556"/>
                  <a:gd name="connsiteX31" fmla="*/ 589756 w 2020094"/>
                  <a:gd name="connsiteY31" fmla="*/ 1958343 h 2134556"/>
                  <a:gd name="connsiteX32" fmla="*/ 789781 w 2020094"/>
                  <a:gd name="connsiteY32" fmla="*/ 1701168 h 2134556"/>
                  <a:gd name="connsiteX33" fmla="*/ 432594 w 2020094"/>
                  <a:gd name="connsiteY33" fmla="*/ 1767843 h 2134556"/>
                  <a:gd name="connsiteX34" fmla="*/ 761206 w 2020094"/>
                  <a:gd name="connsiteY34" fmla="*/ 2086931 h 2134556"/>
                  <a:gd name="connsiteX35" fmla="*/ 1108869 w 2020094"/>
                  <a:gd name="connsiteY35" fmla="*/ 1753556 h 2134556"/>
                  <a:gd name="connsiteX36" fmla="*/ 699294 w 2020094"/>
                  <a:gd name="connsiteY36" fmla="*/ 1729743 h 2134556"/>
                  <a:gd name="connsiteX37" fmla="*/ 1085056 w 2020094"/>
                  <a:gd name="connsiteY37" fmla="*/ 2134556 h 2134556"/>
                  <a:gd name="connsiteX38" fmla="*/ 1356519 w 2020094"/>
                  <a:gd name="connsiteY38" fmla="*/ 1729743 h 2134556"/>
                  <a:gd name="connsiteX39" fmla="*/ 1023144 w 2020094"/>
                  <a:gd name="connsiteY39" fmla="*/ 1715456 h 2134556"/>
                  <a:gd name="connsiteX40" fmla="*/ 1185069 w 2020094"/>
                  <a:gd name="connsiteY40" fmla="*/ 2015493 h 2134556"/>
                  <a:gd name="connsiteX41" fmla="*/ 1551781 w 2020094"/>
                  <a:gd name="connsiteY41" fmla="*/ 1915481 h 2134556"/>
                  <a:gd name="connsiteX42" fmla="*/ 1499394 w 2020094"/>
                  <a:gd name="connsiteY42" fmla="*/ 1572581 h 2134556"/>
                  <a:gd name="connsiteX43" fmla="*/ 1346994 w 2020094"/>
                  <a:gd name="connsiteY43" fmla="*/ 1853568 h 2134556"/>
                  <a:gd name="connsiteX44" fmla="*/ 1689894 w 2020094"/>
                  <a:gd name="connsiteY44" fmla="*/ 1853568 h 2134556"/>
                  <a:gd name="connsiteX45" fmla="*/ 1823244 w 2020094"/>
                  <a:gd name="connsiteY45" fmla="*/ 1563056 h 2134556"/>
                  <a:gd name="connsiteX46" fmla="*/ 1608931 w 2020094"/>
                  <a:gd name="connsiteY46" fmla="*/ 1267781 h 2134556"/>
                  <a:gd name="connsiteX47" fmla="*/ 1527969 w 2020094"/>
                  <a:gd name="connsiteY47" fmla="*/ 1601156 h 2134556"/>
                  <a:gd name="connsiteX48" fmla="*/ 1904206 w 2020094"/>
                  <a:gd name="connsiteY48" fmla="*/ 1534481 h 2134556"/>
                  <a:gd name="connsiteX49" fmla="*/ 1951831 w 2020094"/>
                  <a:gd name="connsiteY49" fmla="*/ 1277306 h 2134556"/>
                  <a:gd name="connsiteX50" fmla="*/ 1723231 w 2020094"/>
                  <a:gd name="connsiteY50" fmla="*/ 962981 h 2134556"/>
                  <a:gd name="connsiteX51" fmla="*/ 1499394 w 2020094"/>
                  <a:gd name="connsiteY51" fmla="*/ 1129668 h 2134556"/>
                  <a:gd name="connsiteX52" fmla="*/ 1747044 w 2020094"/>
                  <a:gd name="connsiteY52" fmla="*/ 1229681 h 2134556"/>
                  <a:gd name="connsiteX53" fmla="*/ 1980406 w 2020094"/>
                  <a:gd name="connsiteY53" fmla="*/ 1105856 h 2134556"/>
                  <a:gd name="connsiteX54" fmla="*/ 1985169 w 2020094"/>
                  <a:gd name="connsiteY54" fmla="*/ 843918 h 2134556"/>
                  <a:gd name="connsiteX55" fmla="*/ 1985169 w 2020094"/>
                  <a:gd name="connsiteY55" fmla="*/ 843918 h 2134556"/>
                  <a:gd name="connsiteX0" fmla="*/ 1713706 w 2020094"/>
                  <a:gd name="connsiteY0" fmla="*/ 653418 h 2134556"/>
                  <a:gd name="connsiteX1" fmla="*/ 1856581 w 2020094"/>
                  <a:gd name="connsiteY1" fmla="*/ 624843 h 2134556"/>
                  <a:gd name="connsiteX2" fmla="*/ 1794669 w 2020094"/>
                  <a:gd name="connsiteY2" fmla="*/ 358143 h 2134556"/>
                  <a:gd name="connsiteX3" fmla="*/ 1513681 w 2020094"/>
                  <a:gd name="connsiteY3" fmla="*/ 234318 h 2134556"/>
                  <a:gd name="connsiteX4" fmla="*/ 1368152 w 2020094"/>
                  <a:gd name="connsiteY4" fmla="*/ 44388 h 2134556"/>
                  <a:gd name="connsiteX5" fmla="*/ 1114426 w 2020094"/>
                  <a:gd name="connsiteY5" fmla="*/ 212763 h 2134556"/>
                  <a:gd name="connsiteX6" fmla="*/ 1326679 w 2020094"/>
                  <a:gd name="connsiteY6" fmla="*/ 289509 h 2134556"/>
                  <a:gd name="connsiteX7" fmla="*/ 1224136 w 2020094"/>
                  <a:gd name="connsiteY7" fmla="*/ 44388 h 2134556"/>
                  <a:gd name="connsiteX8" fmla="*/ 894805 w 2020094"/>
                  <a:gd name="connsiteY8" fmla="*/ 23181 h 2134556"/>
                  <a:gd name="connsiteX9" fmla="*/ 764853 w 2020094"/>
                  <a:gd name="connsiteY9" fmla="*/ 345543 h 2134556"/>
                  <a:gd name="connsiteX10" fmla="*/ 966614 w 2020094"/>
                  <a:gd name="connsiteY10" fmla="*/ 310295 h 2134556"/>
                  <a:gd name="connsiteX11" fmla="*/ 702940 w 2020094"/>
                  <a:gd name="connsiteY11" fmla="*/ 81124 h 2134556"/>
                  <a:gd name="connsiteX12" fmla="*/ 480219 w 2020094"/>
                  <a:gd name="connsiteY12" fmla="*/ 367668 h 2134556"/>
                  <a:gd name="connsiteX13" fmla="*/ 576064 w 2020094"/>
                  <a:gd name="connsiteY13" fmla="*/ 548445 h 2134556"/>
                  <a:gd name="connsiteX14" fmla="*/ 720080 w 2020094"/>
                  <a:gd name="connsiteY14" fmla="*/ 476437 h 2134556"/>
                  <a:gd name="connsiteX15" fmla="*/ 546894 w 2020094"/>
                  <a:gd name="connsiteY15" fmla="*/ 234318 h 2134556"/>
                  <a:gd name="connsiteX16" fmla="*/ 210641 w 2020094"/>
                  <a:gd name="connsiteY16" fmla="*/ 476660 h 2134556"/>
                  <a:gd name="connsiteX17" fmla="*/ 288032 w 2020094"/>
                  <a:gd name="connsiteY17" fmla="*/ 764469 h 2134556"/>
                  <a:gd name="connsiteX18" fmla="*/ 432048 w 2020094"/>
                  <a:gd name="connsiteY18" fmla="*/ 692461 h 2134556"/>
                  <a:gd name="connsiteX19" fmla="*/ 354657 w 2020094"/>
                  <a:gd name="connsiteY19" fmla="*/ 476660 h 2134556"/>
                  <a:gd name="connsiteX20" fmla="*/ 65881 w 2020094"/>
                  <a:gd name="connsiteY20" fmla="*/ 762956 h 2134556"/>
                  <a:gd name="connsiteX21" fmla="*/ 265906 w 2020094"/>
                  <a:gd name="connsiteY21" fmla="*/ 1010606 h 2134556"/>
                  <a:gd name="connsiteX22" fmla="*/ 532606 w 2020094"/>
                  <a:gd name="connsiteY22" fmla="*/ 924881 h 2134556"/>
                  <a:gd name="connsiteX23" fmla="*/ 175419 w 2020094"/>
                  <a:gd name="connsiteY23" fmla="*/ 853443 h 2134556"/>
                  <a:gd name="connsiteX24" fmla="*/ 75406 w 2020094"/>
                  <a:gd name="connsiteY24" fmla="*/ 1296356 h 2134556"/>
                  <a:gd name="connsiteX25" fmla="*/ 404019 w 2020094"/>
                  <a:gd name="connsiteY25" fmla="*/ 1291593 h 2134556"/>
                  <a:gd name="connsiteX26" fmla="*/ 227806 w 2020094"/>
                  <a:gd name="connsiteY26" fmla="*/ 1072518 h 2134556"/>
                  <a:gd name="connsiteX27" fmla="*/ 23019 w 2020094"/>
                  <a:gd name="connsiteY27" fmla="*/ 1534481 h 2134556"/>
                  <a:gd name="connsiteX28" fmla="*/ 365919 w 2020094"/>
                  <a:gd name="connsiteY28" fmla="*/ 1691643 h 2134556"/>
                  <a:gd name="connsiteX29" fmla="*/ 451644 w 2020094"/>
                  <a:gd name="connsiteY29" fmla="*/ 1401131 h 2134556"/>
                  <a:gd name="connsiteX30" fmla="*/ 189706 w 2020094"/>
                  <a:gd name="connsiteY30" fmla="*/ 1634493 h 2134556"/>
                  <a:gd name="connsiteX31" fmla="*/ 589756 w 2020094"/>
                  <a:gd name="connsiteY31" fmla="*/ 1958343 h 2134556"/>
                  <a:gd name="connsiteX32" fmla="*/ 789781 w 2020094"/>
                  <a:gd name="connsiteY32" fmla="*/ 1701168 h 2134556"/>
                  <a:gd name="connsiteX33" fmla="*/ 432594 w 2020094"/>
                  <a:gd name="connsiteY33" fmla="*/ 1767843 h 2134556"/>
                  <a:gd name="connsiteX34" fmla="*/ 761206 w 2020094"/>
                  <a:gd name="connsiteY34" fmla="*/ 2086931 h 2134556"/>
                  <a:gd name="connsiteX35" fmla="*/ 1108869 w 2020094"/>
                  <a:gd name="connsiteY35" fmla="*/ 1753556 h 2134556"/>
                  <a:gd name="connsiteX36" fmla="*/ 699294 w 2020094"/>
                  <a:gd name="connsiteY36" fmla="*/ 1729743 h 2134556"/>
                  <a:gd name="connsiteX37" fmla="*/ 1085056 w 2020094"/>
                  <a:gd name="connsiteY37" fmla="*/ 2134556 h 2134556"/>
                  <a:gd name="connsiteX38" fmla="*/ 1356519 w 2020094"/>
                  <a:gd name="connsiteY38" fmla="*/ 1729743 h 2134556"/>
                  <a:gd name="connsiteX39" fmla="*/ 1023144 w 2020094"/>
                  <a:gd name="connsiteY39" fmla="*/ 1715456 h 2134556"/>
                  <a:gd name="connsiteX40" fmla="*/ 1185069 w 2020094"/>
                  <a:gd name="connsiteY40" fmla="*/ 2015493 h 2134556"/>
                  <a:gd name="connsiteX41" fmla="*/ 1551781 w 2020094"/>
                  <a:gd name="connsiteY41" fmla="*/ 1915481 h 2134556"/>
                  <a:gd name="connsiteX42" fmla="*/ 1499394 w 2020094"/>
                  <a:gd name="connsiteY42" fmla="*/ 1572581 h 2134556"/>
                  <a:gd name="connsiteX43" fmla="*/ 1346994 w 2020094"/>
                  <a:gd name="connsiteY43" fmla="*/ 1853568 h 2134556"/>
                  <a:gd name="connsiteX44" fmla="*/ 1689894 w 2020094"/>
                  <a:gd name="connsiteY44" fmla="*/ 1853568 h 2134556"/>
                  <a:gd name="connsiteX45" fmla="*/ 1823244 w 2020094"/>
                  <a:gd name="connsiteY45" fmla="*/ 1563056 h 2134556"/>
                  <a:gd name="connsiteX46" fmla="*/ 1608931 w 2020094"/>
                  <a:gd name="connsiteY46" fmla="*/ 1267781 h 2134556"/>
                  <a:gd name="connsiteX47" fmla="*/ 1527969 w 2020094"/>
                  <a:gd name="connsiteY47" fmla="*/ 1601156 h 2134556"/>
                  <a:gd name="connsiteX48" fmla="*/ 1904206 w 2020094"/>
                  <a:gd name="connsiteY48" fmla="*/ 1534481 h 2134556"/>
                  <a:gd name="connsiteX49" fmla="*/ 1951831 w 2020094"/>
                  <a:gd name="connsiteY49" fmla="*/ 1277306 h 2134556"/>
                  <a:gd name="connsiteX50" fmla="*/ 1723231 w 2020094"/>
                  <a:gd name="connsiteY50" fmla="*/ 962981 h 2134556"/>
                  <a:gd name="connsiteX51" fmla="*/ 1499394 w 2020094"/>
                  <a:gd name="connsiteY51" fmla="*/ 1129668 h 2134556"/>
                  <a:gd name="connsiteX52" fmla="*/ 1747044 w 2020094"/>
                  <a:gd name="connsiteY52" fmla="*/ 1229681 h 2134556"/>
                  <a:gd name="connsiteX53" fmla="*/ 1980406 w 2020094"/>
                  <a:gd name="connsiteY53" fmla="*/ 1105856 h 2134556"/>
                  <a:gd name="connsiteX54" fmla="*/ 1985169 w 2020094"/>
                  <a:gd name="connsiteY54" fmla="*/ 843918 h 2134556"/>
                  <a:gd name="connsiteX55" fmla="*/ 1985169 w 2020094"/>
                  <a:gd name="connsiteY55" fmla="*/ 843918 h 2134556"/>
                  <a:gd name="connsiteX0" fmla="*/ 1713706 w 2020094"/>
                  <a:gd name="connsiteY0" fmla="*/ 690272 h 2171410"/>
                  <a:gd name="connsiteX1" fmla="*/ 1856581 w 2020094"/>
                  <a:gd name="connsiteY1" fmla="*/ 661697 h 2171410"/>
                  <a:gd name="connsiteX2" fmla="*/ 1794669 w 2020094"/>
                  <a:gd name="connsiteY2" fmla="*/ 394997 h 2171410"/>
                  <a:gd name="connsiteX3" fmla="*/ 1513681 w 2020094"/>
                  <a:gd name="connsiteY3" fmla="*/ 271172 h 2171410"/>
                  <a:gd name="connsiteX4" fmla="*/ 1368152 w 2020094"/>
                  <a:gd name="connsiteY4" fmla="*/ 81242 h 2171410"/>
                  <a:gd name="connsiteX5" fmla="*/ 1114426 w 2020094"/>
                  <a:gd name="connsiteY5" fmla="*/ 249617 h 2171410"/>
                  <a:gd name="connsiteX6" fmla="*/ 1326679 w 2020094"/>
                  <a:gd name="connsiteY6" fmla="*/ 326363 h 2171410"/>
                  <a:gd name="connsiteX7" fmla="*/ 1224136 w 2020094"/>
                  <a:gd name="connsiteY7" fmla="*/ 81242 h 2171410"/>
                  <a:gd name="connsiteX8" fmla="*/ 894805 w 2020094"/>
                  <a:gd name="connsiteY8" fmla="*/ 60035 h 2171410"/>
                  <a:gd name="connsiteX9" fmla="*/ 764853 w 2020094"/>
                  <a:gd name="connsiteY9" fmla="*/ 382397 h 2171410"/>
                  <a:gd name="connsiteX10" fmla="*/ 966614 w 2020094"/>
                  <a:gd name="connsiteY10" fmla="*/ 347149 h 2171410"/>
                  <a:gd name="connsiteX11" fmla="*/ 702940 w 2020094"/>
                  <a:gd name="connsiteY11" fmla="*/ 117978 h 2171410"/>
                  <a:gd name="connsiteX12" fmla="*/ 480219 w 2020094"/>
                  <a:gd name="connsiteY12" fmla="*/ 404522 h 2171410"/>
                  <a:gd name="connsiteX13" fmla="*/ 576064 w 2020094"/>
                  <a:gd name="connsiteY13" fmla="*/ 585299 h 2171410"/>
                  <a:gd name="connsiteX14" fmla="*/ 720080 w 2020094"/>
                  <a:gd name="connsiteY14" fmla="*/ 513291 h 2171410"/>
                  <a:gd name="connsiteX15" fmla="*/ 546894 w 2020094"/>
                  <a:gd name="connsiteY15" fmla="*/ 271172 h 2171410"/>
                  <a:gd name="connsiteX16" fmla="*/ 210641 w 2020094"/>
                  <a:gd name="connsiteY16" fmla="*/ 513514 h 2171410"/>
                  <a:gd name="connsiteX17" fmla="*/ 288032 w 2020094"/>
                  <a:gd name="connsiteY17" fmla="*/ 801323 h 2171410"/>
                  <a:gd name="connsiteX18" fmla="*/ 432048 w 2020094"/>
                  <a:gd name="connsiteY18" fmla="*/ 729315 h 2171410"/>
                  <a:gd name="connsiteX19" fmla="*/ 354657 w 2020094"/>
                  <a:gd name="connsiteY19" fmla="*/ 513514 h 2171410"/>
                  <a:gd name="connsiteX20" fmla="*/ 65881 w 2020094"/>
                  <a:gd name="connsiteY20" fmla="*/ 799810 h 2171410"/>
                  <a:gd name="connsiteX21" fmla="*/ 265906 w 2020094"/>
                  <a:gd name="connsiteY21" fmla="*/ 1047460 h 2171410"/>
                  <a:gd name="connsiteX22" fmla="*/ 532606 w 2020094"/>
                  <a:gd name="connsiteY22" fmla="*/ 961735 h 2171410"/>
                  <a:gd name="connsiteX23" fmla="*/ 175419 w 2020094"/>
                  <a:gd name="connsiteY23" fmla="*/ 890297 h 2171410"/>
                  <a:gd name="connsiteX24" fmla="*/ 75406 w 2020094"/>
                  <a:gd name="connsiteY24" fmla="*/ 1333210 h 2171410"/>
                  <a:gd name="connsiteX25" fmla="*/ 404019 w 2020094"/>
                  <a:gd name="connsiteY25" fmla="*/ 1328447 h 2171410"/>
                  <a:gd name="connsiteX26" fmla="*/ 227806 w 2020094"/>
                  <a:gd name="connsiteY26" fmla="*/ 1109372 h 2171410"/>
                  <a:gd name="connsiteX27" fmla="*/ 23019 w 2020094"/>
                  <a:gd name="connsiteY27" fmla="*/ 1571335 h 2171410"/>
                  <a:gd name="connsiteX28" fmla="*/ 365919 w 2020094"/>
                  <a:gd name="connsiteY28" fmla="*/ 1728497 h 2171410"/>
                  <a:gd name="connsiteX29" fmla="*/ 451644 w 2020094"/>
                  <a:gd name="connsiteY29" fmla="*/ 1437985 h 2171410"/>
                  <a:gd name="connsiteX30" fmla="*/ 189706 w 2020094"/>
                  <a:gd name="connsiteY30" fmla="*/ 1671347 h 2171410"/>
                  <a:gd name="connsiteX31" fmla="*/ 589756 w 2020094"/>
                  <a:gd name="connsiteY31" fmla="*/ 1995197 h 2171410"/>
                  <a:gd name="connsiteX32" fmla="*/ 789781 w 2020094"/>
                  <a:gd name="connsiteY32" fmla="*/ 1738022 h 2171410"/>
                  <a:gd name="connsiteX33" fmla="*/ 432594 w 2020094"/>
                  <a:gd name="connsiteY33" fmla="*/ 1804697 h 2171410"/>
                  <a:gd name="connsiteX34" fmla="*/ 761206 w 2020094"/>
                  <a:gd name="connsiteY34" fmla="*/ 2123785 h 2171410"/>
                  <a:gd name="connsiteX35" fmla="*/ 1108869 w 2020094"/>
                  <a:gd name="connsiteY35" fmla="*/ 1790410 h 2171410"/>
                  <a:gd name="connsiteX36" fmla="*/ 699294 w 2020094"/>
                  <a:gd name="connsiteY36" fmla="*/ 1766597 h 2171410"/>
                  <a:gd name="connsiteX37" fmla="*/ 1085056 w 2020094"/>
                  <a:gd name="connsiteY37" fmla="*/ 2171410 h 2171410"/>
                  <a:gd name="connsiteX38" fmla="*/ 1356519 w 2020094"/>
                  <a:gd name="connsiteY38" fmla="*/ 1766597 h 2171410"/>
                  <a:gd name="connsiteX39" fmla="*/ 1023144 w 2020094"/>
                  <a:gd name="connsiteY39" fmla="*/ 1752310 h 2171410"/>
                  <a:gd name="connsiteX40" fmla="*/ 1185069 w 2020094"/>
                  <a:gd name="connsiteY40" fmla="*/ 2052347 h 2171410"/>
                  <a:gd name="connsiteX41" fmla="*/ 1551781 w 2020094"/>
                  <a:gd name="connsiteY41" fmla="*/ 1952335 h 2171410"/>
                  <a:gd name="connsiteX42" fmla="*/ 1499394 w 2020094"/>
                  <a:gd name="connsiteY42" fmla="*/ 1609435 h 2171410"/>
                  <a:gd name="connsiteX43" fmla="*/ 1346994 w 2020094"/>
                  <a:gd name="connsiteY43" fmla="*/ 1890422 h 2171410"/>
                  <a:gd name="connsiteX44" fmla="*/ 1689894 w 2020094"/>
                  <a:gd name="connsiteY44" fmla="*/ 1890422 h 2171410"/>
                  <a:gd name="connsiteX45" fmla="*/ 1823244 w 2020094"/>
                  <a:gd name="connsiteY45" fmla="*/ 1599910 h 2171410"/>
                  <a:gd name="connsiteX46" fmla="*/ 1608931 w 2020094"/>
                  <a:gd name="connsiteY46" fmla="*/ 1304635 h 2171410"/>
                  <a:gd name="connsiteX47" fmla="*/ 1527969 w 2020094"/>
                  <a:gd name="connsiteY47" fmla="*/ 1638010 h 2171410"/>
                  <a:gd name="connsiteX48" fmla="*/ 1904206 w 2020094"/>
                  <a:gd name="connsiteY48" fmla="*/ 1571335 h 2171410"/>
                  <a:gd name="connsiteX49" fmla="*/ 1951831 w 2020094"/>
                  <a:gd name="connsiteY49" fmla="*/ 1314160 h 2171410"/>
                  <a:gd name="connsiteX50" fmla="*/ 1723231 w 2020094"/>
                  <a:gd name="connsiteY50" fmla="*/ 999835 h 2171410"/>
                  <a:gd name="connsiteX51" fmla="*/ 1499394 w 2020094"/>
                  <a:gd name="connsiteY51" fmla="*/ 1166522 h 2171410"/>
                  <a:gd name="connsiteX52" fmla="*/ 1747044 w 2020094"/>
                  <a:gd name="connsiteY52" fmla="*/ 1266535 h 2171410"/>
                  <a:gd name="connsiteX53" fmla="*/ 1980406 w 2020094"/>
                  <a:gd name="connsiteY53" fmla="*/ 1142710 h 2171410"/>
                  <a:gd name="connsiteX54" fmla="*/ 1985169 w 2020094"/>
                  <a:gd name="connsiteY54" fmla="*/ 880772 h 2171410"/>
                  <a:gd name="connsiteX55" fmla="*/ 1985169 w 2020094"/>
                  <a:gd name="connsiteY55" fmla="*/ 880772 h 2171410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532606 w 2020094"/>
                  <a:gd name="connsiteY22" fmla="*/ 940528 h 2150203"/>
                  <a:gd name="connsiteX23" fmla="*/ 175419 w 2020094"/>
                  <a:gd name="connsiteY23" fmla="*/ 869090 h 2150203"/>
                  <a:gd name="connsiteX24" fmla="*/ 75406 w 2020094"/>
                  <a:gd name="connsiteY24" fmla="*/ 1312003 h 2150203"/>
                  <a:gd name="connsiteX25" fmla="*/ 404019 w 2020094"/>
                  <a:gd name="connsiteY25" fmla="*/ 1307240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385564 w 2020094"/>
                  <a:gd name="connsiteY22" fmla="*/ 947176 h 2150203"/>
                  <a:gd name="connsiteX23" fmla="*/ 175419 w 2020094"/>
                  <a:gd name="connsiteY23" fmla="*/ 869090 h 2150203"/>
                  <a:gd name="connsiteX24" fmla="*/ 75406 w 2020094"/>
                  <a:gd name="connsiteY24" fmla="*/ 1312003 h 2150203"/>
                  <a:gd name="connsiteX25" fmla="*/ 404019 w 2020094"/>
                  <a:gd name="connsiteY25" fmla="*/ 1307240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385564 w 2020094"/>
                  <a:gd name="connsiteY22" fmla="*/ 947176 h 2150203"/>
                  <a:gd name="connsiteX23" fmla="*/ 175419 w 2020094"/>
                  <a:gd name="connsiteY23" fmla="*/ 869090 h 2150203"/>
                  <a:gd name="connsiteX24" fmla="*/ 75406 w 2020094"/>
                  <a:gd name="connsiteY24" fmla="*/ 1312003 h 2150203"/>
                  <a:gd name="connsiteX25" fmla="*/ 404019 w 2020094"/>
                  <a:gd name="connsiteY25" fmla="*/ 1307240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75406 w 2020094"/>
                  <a:gd name="connsiteY24" fmla="*/ 1312003 h 2150203"/>
                  <a:gd name="connsiteX25" fmla="*/ 404019 w 2020094"/>
                  <a:gd name="connsiteY25" fmla="*/ 1307240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60375 w 2020094"/>
                  <a:gd name="connsiteY24" fmla="*/ 1215215 h 2150203"/>
                  <a:gd name="connsiteX25" fmla="*/ 404019 w 2020094"/>
                  <a:gd name="connsiteY25" fmla="*/ 1307240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60375 w 2020094"/>
                  <a:gd name="connsiteY24" fmla="*/ 1215215 h 2150203"/>
                  <a:gd name="connsiteX25" fmla="*/ 324223 w 2020094"/>
                  <a:gd name="connsiteY25" fmla="*/ 1291415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60375 w 2020094"/>
                  <a:gd name="connsiteY24" fmla="*/ 1215215 h 2150203"/>
                  <a:gd name="connsiteX25" fmla="*/ 324223 w 2020094"/>
                  <a:gd name="connsiteY25" fmla="*/ 1291415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60375 w 2020094"/>
                  <a:gd name="connsiteY24" fmla="*/ 1215215 h 2150203"/>
                  <a:gd name="connsiteX25" fmla="*/ 324223 w 2020094"/>
                  <a:gd name="connsiteY25" fmla="*/ 1291415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713706 w 2020094"/>
                  <a:gd name="connsiteY0" fmla="*/ 669065 h 2150203"/>
                  <a:gd name="connsiteX1" fmla="*/ 1856581 w 2020094"/>
                  <a:gd name="connsiteY1" fmla="*/ 640490 h 2150203"/>
                  <a:gd name="connsiteX2" fmla="*/ 1794669 w 2020094"/>
                  <a:gd name="connsiteY2" fmla="*/ 373790 h 2150203"/>
                  <a:gd name="connsiteX3" fmla="*/ 1513681 w 2020094"/>
                  <a:gd name="connsiteY3" fmla="*/ 249965 h 2150203"/>
                  <a:gd name="connsiteX4" fmla="*/ 1368152 w 2020094"/>
                  <a:gd name="connsiteY4" fmla="*/ 60035 h 2150203"/>
                  <a:gd name="connsiteX5" fmla="*/ 1114426 w 2020094"/>
                  <a:gd name="connsiteY5" fmla="*/ 228410 h 2150203"/>
                  <a:gd name="connsiteX6" fmla="*/ 1326679 w 2020094"/>
                  <a:gd name="connsiteY6" fmla="*/ 305156 h 2150203"/>
                  <a:gd name="connsiteX7" fmla="*/ 1224136 w 2020094"/>
                  <a:gd name="connsiteY7" fmla="*/ 60035 h 2150203"/>
                  <a:gd name="connsiteX8" fmla="*/ 864096 w 2020094"/>
                  <a:gd name="connsiteY8" fmla="*/ 60035 h 2150203"/>
                  <a:gd name="connsiteX9" fmla="*/ 764853 w 2020094"/>
                  <a:gd name="connsiteY9" fmla="*/ 361190 h 2150203"/>
                  <a:gd name="connsiteX10" fmla="*/ 966614 w 2020094"/>
                  <a:gd name="connsiteY10" fmla="*/ 325942 h 2150203"/>
                  <a:gd name="connsiteX11" fmla="*/ 702940 w 2020094"/>
                  <a:gd name="connsiteY11" fmla="*/ 96771 h 2150203"/>
                  <a:gd name="connsiteX12" fmla="*/ 480219 w 2020094"/>
                  <a:gd name="connsiteY12" fmla="*/ 383315 h 2150203"/>
                  <a:gd name="connsiteX13" fmla="*/ 576064 w 2020094"/>
                  <a:gd name="connsiteY13" fmla="*/ 564092 h 2150203"/>
                  <a:gd name="connsiteX14" fmla="*/ 720080 w 2020094"/>
                  <a:gd name="connsiteY14" fmla="*/ 492084 h 2150203"/>
                  <a:gd name="connsiteX15" fmla="*/ 546894 w 2020094"/>
                  <a:gd name="connsiteY15" fmla="*/ 249965 h 2150203"/>
                  <a:gd name="connsiteX16" fmla="*/ 210641 w 2020094"/>
                  <a:gd name="connsiteY16" fmla="*/ 492307 h 2150203"/>
                  <a:gd name="connsiteX17" fmla="*/ 288032 w 2020094"/>
                  <a:gd name="connsiteY17" fmla="*/ 780116 h 2150203"/>
                  <a:gd name="connsiteX18" fmla="*/ 432048 w 2020094"/>
                  <a:gd name="connsiteY18" fmla="*/ 708108 h 2150203"/>
                  <a:gd name="connsiteX19" fmla="*/ 354657 w 2020094"/>
                  <a:gd name="connsiteY19" fmla="*/ 492307 h 2150203"/>
                  <a:gd name="connsiteX20" fmla="*/ 65881 w 2020094"/>
                  <a:gd name="connsiteY20" fmla="*/ 778603 h 2150203"/>
                  <a:gd name="connsiteX21" fmla="*/ 265906 w 2020094"/>
                  <a:gd name="connsiteY21" fmla="*/ 1026253 h 2150203"/>
                  <a:gd name="connsiteX22" fmla="*/ 432048 w 2020094"/>
                  <a:gd name="connsiteY22" fmla="*/ 924131 h 2150203"/>
                  <a:gd name="connsiteX23" fmla="*/ 175419 w 2020094"/>
                  <a:gd name="connsiteY23" fmla="*/ 869090 h 2150203"/>
                  <a:gd name="connsiteX24" fmla="*/ 60375 w 2020094"/>
                  <a:gd name="connsiteY24" fmla="*/ 1215215 h 2150203"/>
                  <a:gd name="connsiteX25" fmla="*/ 324223 w 2020094"/>
                  <a:gd name="connsiteY25" fmla="*/ 1291415 h 2150203"/>
                  <a:gd name="connsiteX26" fmla="*/ 227806 w 2020094"/>
                  <a:gd name="connsiteY26" fmla="*/ 1088165 h 2150203"/>
                  <a:gd name="connsiteX27" fmla="*/ 23019 w 2020094"/>
                  <a:gd name="connsiteY27" fmla="*/ 1550128 h 2150203"/>
                  <a:gd name="connsiteX28" fmla="*/ 365919 w 2020094"/>
                  <a:gd name="connsiteY28" fmla="*/ 1707290 h 2150203"/>
                  <a:gd name="connsiteX29" fmla="*/ 451644 w 2020094"/>
                  <a:gd name="connsiteY29" fmla="*/ 1416778 h 2150203"/>
                  <a:gd name="connsiteX30" fmla="*/ 189706 w 2020094"/>
                  <a:gd name="connsiteY30" fmla="*/ 1650140 h 2150203"/>
                  <a:gd name="connsiteX31" fmla="*/ 589756 w 2020094"/>
                  <a:gd name="connsiteY31" fmla="*/ 1973990 h 2150203"/>
                  <a:gd name="connsiteX32" fmla="*/ 789781 w 2020094"/>
                  <a:gd name="connsiteY32" fmla="*/ 1716815 h 2150203"/>
                  <a:gd name="connsiteX33" fmla="*/ 432594 w 2020094"/>
                  <a:gd name="connsiteY33" fmla="*/ 1783490 h 2150203"/>
                  <a:gd name="connsiteX34" fmla="*/ 761206 w 2020094"/>
                  <a:gd name="connsiteY34" fmla="*/ 2102578 h 2150203"/>
                  <a:gd name="connsiteX35" fmla="*/ 1108869 w 2020094"/>
                  <a:gd name="connsiteY35" fmla="*/ 1769203 h 2150203"/>
                  <a:gd name="connsiteX36" fmla="*/ 699294 w 2020094"/>
                  <a:gd name="connsiteY36" fmla="*/ 1745390 h 2150203"/>
                  <a:gd name="connsiteX37" fmla="*/ 1085056 w 2020094"/>
                  <a:gd name="connsiteY37" fmla="*/ 2150203 h 2150203"/>
                  <a:gd name="connsiteX38" fmla="*/ 1356519 w 2020094"/>
                  <a:gd name="connsiteY38" fmla="*/ 1745390 h 2150203"/>
                  <a:gd name="connsiteX39" fmla="*/ 1023144 w 2020094"/>
                  <a:gd name="connsiteY39" fmla="*/ 1731103 h 2150203"/>
                  <a:gd name="connsiteX40" fmla="*/ 1185069 w 2020094"/>
                  <a:gd name="connsiteY40" fmla="*/ 2031140 h 2150203"/>
                  <a:gd name="connsiteX41" fmla="*/ 1551781 w 2020094"/>
                  <a:gd name="connsiteY41" fmla="*/ 1931128 h 2150203"/>
                  <a:gd name="connsiteX42" fmla="*/ 1499394 w 2020094"/>
                  <a:gd name="connsiteY42" fmla="*/ 1588228 h 2150203"/>
                  <a:gd name="connsiteX43" fmla="*/ 1346994 w 2020094"/>
                  <a:gd name="connsiteY43" fmla="*/ 1869215 h 2150203"/>
                  <a:gd name="connsiteX44" fmla="*/ 1689894 w 2020094"/>
                  <a:gd name="connsiteY44" fmla="*/ 1869215 h 2150203"/>
                  <a:gd name="connsiteX45" fmla="*/ 1823244 w 2020094"/>
                  <a:gd name="connsiteY45" fmla="*/ 1578703 h 2150203"/>
                  <a:gd name="connsiteX46" fmla="*/ 1608931 w 2020094"/>
                  <a:gd name="connsiteY46" fmla="*/ 1283428 h 2150203"/>
                  <a:gd name="connsiteX47" fmla="*/ 1527969 w 2020094"/>
                  <a:gd name="connsiteY47" fmla="*/ 1616803 h 2150203"/>
                  <a:gd name="connsiteX48" fmla="*/ 1904206 w 2020094"/>
                  <a:gd name="connsiteY48" fmla="*/ 1550128 h 2150203"/>
                  <a:gd name="connsiteX49" fmla="*/ 1951831 w 2020094"/>
                  <a:gd name="connsiteY49" fmla="*/ 1292953 h 2150203"/>
                  <a:gd name="connsiteX50" fmla="*/ 1723231 w 2020094"/>
                  <a:gd name="connsiteY50" fmla="*/ 978628 h 2150203"/>
                  <a:gd name="connsiteX51" fmla="*/ 1499394 w 2020094"/>
                  <a:gd name="connsiteY51" fmla="*/ 1145315 h 2150203"/>
                  <a:gd name="connsiteX52" fmla="*/ 1747044 w 2020094"/>
                  <a:gd name="connsiteY52" fmla="*/ 1245328 h 2150203"/>
                  <a:gd name="connsiteX53" fmla="*/ 1980406 w 2020094"/>
                  <a:gd name="connsiteY53" fmla="*/ 1121503 h 2150203"/>
                  <a:gd name="connsiteX54" fmla="*/ 1985169 w 2020094"/>
                  <a:gd name="connsiteY54" fmla="*/ 859565 h 2150203"/>
                  <a:gd name="connsiteX55" fmla="*/ 1985169 w 2020094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30345 w 1984520"/>
                  <a:gd name="connsiteY28" fmla="*/ 1707290 h 2150203"/>
                  <a:gd name="connsiteX29" fmla="*/ 416070 w 1984520"/>
                  <a:gd name="connsiteY29" fmla="*/ 1416778 h 2150203"/>
                  <a:gd name="connsiteX30" fmla="*/ 154132 w 1984520"/>
                  <a:gd name="connsiteY30" fmla="*/ 1650140 h 2150203"/>
                  <a:gd name="connsiteX31" fmla="*/ 554182 w 1984520"/>
                  <a:gd name="connsiteY31" fmla="*/ 1973990 h 2150203"/>
                  <a:gd name="connsiteX32" fmla="*/ 754207 w 1984520"/>
                  <a:gd name="connsiteY32" fmla="*/ 1716815 h 2150203"/>
                  <a:gd name="connsiteX33" fmla="*/ 397020 w 1984520"/>
                  <a:gd name="connsiteY33" fmla="*/ 1783490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74944 w 1984520"/>
                  <a:gd name="connsiteY28" fmla="*/ 1631462 h 2150203"/>
                  <a:gd name="connsiteX29" fmla="*/ 416070 w 1984520"/>
                  <a:gd name="connsiteY29" fmla="*/ 1416778 h 2150203"/>
                  <a:gd name="connsiteX30" fmla="*/ 154132 w 1984520"/>
                  <a:gd name="connsiteY30" fmla="*/ 1650140 h 2150203"/>
                  <a:gd name="connsiteX31" fmla="*/ 554182 w 1984520"/>
                  <a:gd name="connsiteY31" fmla="*/ 1973990 h 2150203"/>
                  <a:gd name="connsiteX32" fmla="*/ 754207 w 1984520"/>
                  <a:gd name="connsiteY32" fmla="*/ 1716815 h 2150203"/>
                  <a:gd name="connsiteX33" fmla="*/ 397020 w 1984520"/>
                  <a:gd name="connsiteY33" fmla="*/ 1783490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74944 w 1984520"/>
                  <a:gd name="connsiteY28" fmla="*/ 1631462 h 2150203"/>
                  <a:gd name="connsiteX29" fmla="*/ 416070 w 1984520"/>
                  <a:gd name="connsiteY29" fmla="*/ 1416778 h 2150203"/>
                  <a:gd name="connsiteX30" fmla="*/ 218922 w 1984520"/>
                  <a:gd name="connsiteY30" fmla="*/ 1722520 h 2150203"/>
                  <a:gd name="connsiteX31" fmla="*/ 554182 w 1984520"/>
                  <a:gd name="connsiteY31" fmla="*/ 1973990 h 2150203"/>
                  <a:gd name="connsiteX32" fmla="*/ 754207 w 1984520"/>
                  <a:gd name="connsiteY32" fmla="*/ 1716815 h 2150203"/>
                  <a:gd name="connsiteX33" fmla="*/ 397020 w 1984520"/>
                  <a:gd name="connsiteY33" fmla="*/ 1783490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74944 w 1984520"/>
                  <a:gd name="connsiteY28" fmla="*/ 1631462 h 2150203"/>
                  <a:gd name="connsiteX29" fmla="*/ 416070 w 1984520"/>
                  <a:gd name="connsiteY29" fmla="*/ 1416778 h 2150203"/>
                  <a:gd name="connsiteX30" fmla="*/ 218922 w 1984520"/>
                  <a:gd name="connsiteY30" fmla="*/ 1722520 h 2150203"/>
                  <a:gd name="connsiteX31" fmla="*/ 554182 w 1984520"/>
                  <a:gd name="connsiteY31" fmla="*/ 1973990 h 2150203"/>
                  <a:gd name="connsiteX32" fmla="*/ 754207 w 1984520"/>
                  <a:gd name="connsiteY32" fmla="*/ 1716815 h 2150203"/>
                  <a:gd name="connsiteX33" fmla="*/ 464861 w 1984520"/>
                  <a:gd name="connsiteY33" fmla="*/ 1759479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74944 w 1984520"/>
                  <a:gd name="connsiteY28" fmla="*/ 1631462 h 2150203"/>
                  <a:gd name="connsiteX29" fmla="*/ 416070 w 1984520"/>
                  <a:gd name="connsiteY29" fmla="*/ 1416778 h 2150203"/>
                  <a:gd name="connsiteX30" fmla="*/ 218922 w 1984520"/>
                  <a:gd name="connsiteY30" fmla="*/ 1722520 h 2150203"/>
                  <a:gd name="connsiteX31" fmla="*/ 554182 w 1984520"/>
                  <a:gd name="connsiteY31" fmla="*/ 1973990 h 2150203"/>
                  <a:gd name="connsiteX32" fmla="*/ 685846 w 1984520"/>
                  <a:gd name="connsiteY32" fmla="*/ 1698137 h 2150203"/>
                  <a:gd name="connsiteX33" fmla="*/ 464861 w 1984520"/>
                  <a:gd name="connsiteY33" fmla="*/ 1759479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50203"/>
                  <a:gd name="connsiteX1" fmla="*/ 1821007 w 1984520"/>
                  <a:gd name="connsiteY1" fmla="*/ 640490 h 2150203"/>
                  <a:gd name="connsiteX2" fmla="*/ 1759095 w 1984520"/>
                  <a:gd name="connsiteY2" fmla="*/ 373790 h 2150203"/>
                  <a:gd name="connsiteX3" fmla="*/ 1478107 w 1984520"/>
                  <a:gd name="connsiteY3" fmla="*/ 249965 h 2150203"/>
                  <a:gd name="connsiteX4" fmla="*/ 1332578 w 1984520"/>
                  <a:gd name="connsiteY4" fmla="*/ 60035 h 2150203"/>
                  <a:gd name="connsiteX5" fmla="*/ 1078852 w 1984520"/>
                  <a:gd name="connsiteY5" fmla="*/ 228410 h 2150203"/>
                  <a:gd name="connsiteX6" fmla="*/ 1291105 w 1984520"/>
                  <a:gd name="connsiteY6" fmla="*/ 305156 h 2150203"/>
                  <a:gd name="connsiteX7" fmla="*/ 1188562 w 1984520"/>
                  <a:gd name="connsiteY7" fmla="*/ 60035 h 2150203"/>
                  <a:gd name="connsiteX8" fmla="*/ 828522 w 1984520"/>
                  <a:gd name="connsiteY8" fmla="*/ 60035 h 2150203"/>
                  <a:gd name="connsiteX9" fmla="*/ 729279 w 1984520"/>
                  <a:gd name="connsiteY9" fmla="*/ 361190 h 2150203"/>
                  <a:gd name="connsiteX10" fmla="*/ 931040 w 1984520"/>
                  <a:gd name="connsiteY10" fmla="*/ 325942 h 2150203"/>
                  <a:gd name="connsiteX11" fmla="*/ 667366 w 1984520"/>
                  <a:gd name="connsiteY11" fmla="*/ 96771 h 2150203"/>
                  <a:gd name="connsiteX12" fmla="*/ 444645 w 1984520"/>
                  <a:gd name="connsiteY12" fmla="*/ 383315 h 2150203"/>
                  <a:gd name="connsiteX13" fmla="*/ 540490 w 1984520"/>
                  <a:gd name="connsiteY13" fmla="*/ 564092 h 2150203"/>
                  <a:gd name="connsiteX14" fmla="*/ 684506 w 1984520"/>
                  <a:gd name="connsiteY14" fmla="*/ 492084 h 2150203"/>
                  <a:gd name="connsiteX15" fmla="*/ 511320 w 1984520"/>
                  <a:gd name="connsiteY15" fmla="*/ 249965 h 2150203"/>
                  <a:gd name="connsiteX16" fmla="*/ 175067 w 1984520"/>
                  <a:gd name="connsiteY16" fmla="*/ 492307 h 2150203"/>
                  <a:gd name="connsiteX17" fmla="*/ 252458 w 1984520"/>
                  <a:gd name="connsiteY17" fmla="*/ 780116 h 2150203"/>
                  <a:gd name="connsiteX18" fmla="*/ 396474 w 1984520"/>
                  <a:gd name="connsiteY18" fmla="*/ 708108 h 2150203"/>
                  <a:gd name="connsiteX19" fmla="*/ 319083 w 1984520"/>
                  <a:gd name="connsiteY19" fmla="*/ 492307 h 2150203"/>
                  <a:gd name="connsiteX20" fmla="*/ 30307 w 1984520"/>
                  <a:gd name="connsiteY20" fmla="*/ 778603 h 2150203"/>
                  <a:gd name="connsiteX21" fmla="*/ 230332 w 1984520"/>
                  <a:gd name="connsiteY21" fmla="*/ 1026253 h 2150203"/>
                  <a:gd name="connsiteX22" fmla="*/ 396474 w 1984520"/>
                  <a:gd name="connsiteY22" fmla="*/ 924131 h 2150203"/>
                  <a:gd name="connsiteX23" fmla="*/ 139845 w 1984520"/>
                  <a:gd name="connsiteY23" fmla="*/ 869090 h 2150203"/>
                  <a:gd name="connsiteX24" fmla="*/ 24801 w 1984520"/>
                  <a:gd name="connsiteY24" fmla="*/ 1215215 h 2150203"/>
                  <a:gd name="connsiteX25" fmla="*/ 288649 w 1984520"/>
                  <a:gd name="connsiteY25" fmla="*/ 1291415 h 2150203"/>
                  <a:gd name="connsiteX26" fmla="*/ 192232 w 1984520"/>
                  <a:gd name="connsiteY26" fmla="*/ 1088165 h 2150203"/>
                  <a:gd name="connsiteX27" fmla="*/ 72997 w 1984520"/>
                  <a:gd name="connsiteY27" fmla="*/ 1475441 h 2150203"/>
                  <a:gd name="connsiteX28" fmla="*/ 374944 w 1984520"/>
                  <a:gd name="connsiteY28" fmla="*/ 1631462 h 2150203"/>
                  <a:gd name="connsiteX29" fmla="*/ 416070 w 1984520"/>
                  <a:gd name="connsiteY29" fmla="*/ 1416778 h 2150203"/>
                  <a:gd name="connsiteX30" fmla="*/ 218922 w 1984520"/>
                  <a:gd name="connsiteY30" fmla="*/ 1722520 h 2150203"/>
                  <a:gd name="connsiteX31" fmla="*/ 554182 w 1984520"/>
                  <a:gd name="connsiteY31" fmla="*/ 1973990 h 2150203"/>
                  <a:gd name="connsiteX32" fmla="*/ 685846 w 1984520"/>
                  <a:gd name="connsiteY32" fmla="*/ 1698137 h 2150203"/>
                  <a:gd name="connsiteX33" fmla="*/ 451169 w 1984520"/>
                  <a:gd name="connsiteY33" fmla="*/ 1797951 h 2150203"/>
                  <a:gd name="connsiteX34" fmla="*/ 725632 w 1984520"/>
                  <a:gd name="connsiteY34" fmla="*/ 2102578 h 2150203"/>
                  <a:gd name="connsiteX35" fmla="*/ 1073295 w 1984520"/>
                  <a:gd name="connsiteY35" fmla="*/ 1769203 h 2150203"/>
                  <a:gd name="connsiteX36" fmla="*/ 663720 w 1984520"/>
                  <a:gd name="connsiteY36" fmla="*/ 1745390 h 2150203"/>
                  <a:gd name="connsiteX37" fmla="*/ 1049482 w 1984520"/>
                  <a:gd name="connsiteY37" fmla="*/ 2150203 h 2150203"/>
                  <a:gd name="connsiteX38" fmla="*/ 1320945 w 1984520"/>
                  <a:gd name="connsiteY38" fmla="*/ 1745390 h 2150203"/>
                  <a:gd name="connsiteX39" fmla="*/ 987570 w 1984520"/>
                  <a:gd name="connsiteY39" fmla="*/ 1731103 h 2150203"/>
                  <a:gd name="connsiteX40" fmla="*/ 1149495 w 1984520"/>
                  <a:gd name="connsiteY40" fmla="*/ 2031140 h 2150203"/>
                  <a:gd name="connsiteX41" fmla="*/ 1516207 w 1984520"/>
                  <a:gd name="connsiteY41" fmla="*/ 1931128 h 2150203"/>
                  <a:gd name="connsiteX42" fmla="*/ 1463820 w 1984520"/>
                  <a:gd name="connsiteY42" fmla="*/ 1588228 h 2150203"/>
                  <a:gd name="connsiteX43" fmla="*/ 1311420 w 1984520"/>
                  <a:gd name="connsiteY43" fmla="*/ 1869215 h 2150203"/>
                  <a:gd name="connsiteX44" fmla="*/ 1654320 w 1984520"/>
                  <a:gd name="connsiteY44" fmla="*/ 1869215 h 2150203"/>
                  <a:gd name="connsiteX45" fmla="*/ 1787670 w 1984520"/>
                  <a:gd name="connsiteY45" fmla="*/ 1578703 h 2150203"/>
                  <a:gd name="connsiteX46" fmla="*/ 1573357 w 1984520"/>
                  <a:gd name="connsiteY46" fmla="*/ 1283428 h 2150203"/>
                  <a:gd name="connsiteX47" fmla="*/ 1492395 w 1984520"/>
                  <a:gd name="connsiteY47" fmla="*/ 1616803 h 2150203"/>
                  <a:gd name="connsiteX48" fmla="*/ 1868632 w 1984520"/>
                  <a:gd name="connsiteY48" fmla="*/ 1550128 h 2150203"/>
                  <a:gd name="connsiteX49" fmla="*/ 1916257 w 1984520"/>
                  <a:gd name="connsiteY49" fmla="*/ 1292953 h 2150203"/>
                  <a:gd name="connsiteX50" fmla="*/ 1687657 w 1984520"/>
                  <a:gd name="connsiteY50" fmla="*/ 978628 h 2150203"/>
                  <a:gd name="connsiteX51" fmla="*/ 1463820 w 1984520"/>
                  <a:gd name="connsiteY51" fmla="*/ 1145315 h 2150203"/>
                  <a:gd name="connsiteX52" fmla="*/ 1711470 w 1984520"/>
                  <a:gd name="connsiteY52" fmla="*/ 1245328 h 2150203"/>
                  <a:gd name="connsiteX53" fmla="*/ 1944832 w 1984520"/>
                  <a:gd name="connsiteY53" fmla="*/ 1121503 h 2150203"/>
                  <a:gd name="connsiteX54" fmla="*/ 1949595 w 1984520"/>
                  <a:gd name="connsiteY54" fmla="*/ 859565 h 2150203"/>
                  <a:gd name="connsiteX55" fmla="*/ 1949595 w 1984520"/>
                  <a:gd name="connsiteY55" fmla="*/ 859565 h 2150203"/>
                  <a:gd name="connsiteX0" fmla="*/ 1678132 w 1984520"/>
                  <a:gd name="connsiteY0" fmla="*/ 669065 h 2167728"/>
                  <a:gd name="connsiteX1" fmla="*/ 1821007 w 1984520"/>
                  <a:gd name="connsiteY1" fmla="*/ 640490 h 2167728"/>
                  <a:gd name="connsiteX2" fmla="*/ 1759095 w 1984520"/>
                  <a:gd name="connsiteY2" fmla="*/ 373790 h 2167728"/>
                  <a:gd name="connsiteX3" fmla="*/ 1478107 w 1984520"/>
                  <a:gd name="connsiteY3" fmla="*/ 249965 h 2167728"/>
                  <a:gd name="connsiteX4" fmla="*/ 1332578 w 1984520"/>
                  <a:gd name="connsiteY4" fmla="*/ 60035 h 2167728"/>
                  <a:gd name="connsiteX5" fmla="*/ 1078852 w 1984520"/>
                  <a:gd name="connsiteY5" fmla="*/ 228410 h 2167728"/>
                  <a:gd name="connsiteX6" fmla="*/ 1291105 w 1984520"/>
                  <a:gd name="connsiteY6" fmla="*/ 305156 h 2167728"/>
                  <a:gd name="connsiteX7" fmla="*/ 1188562 w 1984520"/>
                  <a:gd name="connsiteY7" fmla="*/ 60035 h 2167728"/>
                  <a:gd name="connsiteX8" fmla="*/ 828522 w 1984520"/>
                  <a:gd name="connsiteY8" fmla="*/ 60035 h 2167728"/>
                  <a:gd name="connsiteX9" fmla="*/ 729279 w 1984520"/>
                  <a:gd name="connsiteY9" fmla="*/ 361190 h 2167728"/>
                  <a:gd name="connsiteX10" fmla="*/ 931040 w 1984520"/>
                  <a:gd name="connsiteY10" fmla="*/ 325942 h 2167728"/>
                  <a:gd name="connsiteX11" fmla="*/ 667366 w 1984520"/>
                  <a:gd name="connsiteY11" fmla="*/ 96771 h 2167728"/>
                  <a:gd name="connsiteX12" fmla="*/ 444645 w 1984520"/>
                  <a:gd name="connsiteY12" fmla="*/ 383315 h 2167728"/>
                  <a:gd name="connsiteX13" fmla="*/ 540490 w 1984520"/>
                  <a:gd name="connsiteY13" fmla="*/ 564092 h 2167728"/>
                  <a:gd name="connsiteX14" fmla="*/ 684506 w 1984520"/>
                  <a:gd name="connsiteY14" fmla="*/ 492084 h 2167728"/>
                  <a:gd name="connsiteX15" fmla="*/ 511320 w 1984520"/>
                  <a:gd name="connsiteY15" fmla="*/ 249965 h 2167728"/>
                  <a:gd name="connsiteX16" fmla="*/ 175067 w 1984520"/>
                  <a:gd name="connsiteY16" fmla="*/ 492307 h 2167728"/>
                  <a:gd name="connsiteX17" fmla="*/ 252458 w 1984520"/>
                  <a:gd name="connsiteY17" fmla="*/ 780116 h 2167728"/>
                  <a:gd name="connsiteX18" fmla="*/ 396474 w 1984520"/>
                  <a:gd name="connsiteY18" fmla="*/ 708108 h 2167728"/>
                  <a:gd name="connsiteX19" fmla="*/ 319083 w 1984520"/>
                  <a:gd name="connsiteY19" fmla="*/ 492307 h 2167728"/>
                  <a:gd name="connsiteX20" fmla="*/ 30307 w 1984520"/>
                  <a:gd name="connsiteY20" fmla="*/ 778603 h 2167728"/>
                  <a:gd name="connsiteX21" fmla="*/ 230332 w 1984520"/>
                  <a:gd name="connsiteY21" fmla="*/ 1026253 h 2167728"/>
                  <a:gd name="connsiteX22" fmla="*/ 396474 w 1984520"/>
                  <a:gd name="connsiteY22" fmla="*/ 924131 h 2167728"/>
                  <a:gd name="connsiteX23" fmla="*/ 139845 w 1984520"/>
                  <a:gd name="connsiteY23" fmla="*/ 869090 h 2167728"/>
                  <a:gd name="connsiteX24" fmla="*/ 24801 w 1984520"/>
                  <a:gd name="connsiteY24" fmla="*/ 1215215 h 2167728"/>
                  <a:gd name="connsiteX25" fmla="*/ 288649 w 1984520"/>
                  <a:gd name="connsiteY25" fmla="*/ 1291415 h 2167728"/>
                  <a:gd name="connsiteX26" fmla="*/ 192232 w 1984520"/>
                  <a:gd name="connsiteY26" fmla="*/ 1088165 h 2167728"/>
                  <a:gd name="connsiteX27" fmla="*/ 72997 w 1984520"/>
                  <a:gd name="connsiteY27" fmla="*/ 1475441 h 2167728"/>
                  <a:gd name="connsiteX28" fmla="*/ 374944 w 1984520"/>
                  <a:gd name="connsiteY28" fmla="*/ 1631462 h 2167728"/>
                  <a:gd name="connsiteX29" fmla="*/ 416070 w 1984520"/>
                  <a:gd name="connsiteY29" fmla="*/ 1416778 h 2167728"/>
                  <a:gd name="connsiteX30" fmla="*/ 218922 w 1984520"/>
                  <a:gd name="connsiteY30" fmla="*/ 1722520 h 2167728"/>
                  <a:gd name="connsiteX31" fmla="*/ 554182 w 1984520"/>
                  <a:gd name="connsiteY31" fmla="*/ 1973990 h 2167728"/>
                  <a:gd name="connsiteX32" fmla="*/ 685846 w 1984520"/>
                  <a:gd name="connsiteY32" fmla="*/ 1698137 h 2167728"/>
                  <a:gd name="connsiteX33" fmla="*/ 451169 w 1984520"/>
                  <a:gd name="connsiteY33" fmla="*/ 1797951 h 2167728"/>
                  <a:gd name="connsiteX34" fmla="*/ 725632 w 1984520"/>
                  <a:gd name="connsiteY34" fmla="*/ 2102578 h 2167728"/>
                  <a:gd name="connsiteX35" fmla="*/ 1073295 w 1984520"/>
                  <a:gd name="connsiteY35" fmla="*/ 1769203 h 2167728"/>
                  <a:gd name="connsiteX36" fmla="*/ 748329 w 1984520"/>
                  <a:gd name="connsiteY36" fmla="*/ 1850537 h 2167728"/>
                  <a:gd name="connsiteX37" fmla="*/ 1049482 w 1984520"/>
                  <a:gd name="connsiteY37" fmla="*/ 2150203 h 2167728"/>
                  <a:gd name="connsiteX38" fmla="*/ 1320945 w 1984520"/>
                  <a:gd name="connsiteY38" fmla="*/ 1745390 h 2167728"/>
                  <a:gd name="connsiteX39" fmla="*/ 987570 w 1984520"/>
                  <a:gd name="connsiteY39" fmla="*/ 1731103 h 2167728"/>
                  <a:gd name="connsiteX40" fmla="*/ 1149495 w 1984520"/>
                  <a:gd name="connsiteY40" fmla="*/ 2031140 h 2167728"/>
                  <a:gd name="connsiteX41" fmla="*/ 1516207 w 1984520"/>
                  <a:gd name="connsiteY41" fmla="*/ 1931128 h 2167728"/>
                  <a:gd name="connsiteX42" fmla="*/ 1463820 w 1984520"/>
                  <a:gd name="connsiteY42" fmla="*/ 1588228 h 2167728"/>
                  <a:gd name="connsiteX43" fmla="*/ 1311420 w 1984520"/>
                  <a:gd name="connsiteY43" fmla="*/ 1869215 h 2167728"/>
                  <a:gd name="connsiteX44" fmla="*/ 1654320 w 1984520"/>
                  <a:gd name="connsiteY44" fmla="*/ 1869215 h 2167728"/>
                  <a:gd name="connsiteX45" fmla="*/ 1787670 w 1984520"/>
                  <a:gd name="connsiteY45" fmla="*/ 1578703 h 2167728"/>
                  <a:gd name="connsiteX46" fmla="*/ 1573357 w 1984520"/>
                  <a:gd name="connsiteY46" fmla="*/ 1283428 h 2167728"/>
                  <a:gd name="connsiteX47" fmla="*/ 1492395 w 1984520"/>
                  <a:gd name="connsiteY47" fmla="*/ 1616803 h 2167728"/>
                  <a:gd name="connsiteX48" fmla="*/ 1868632 w 1984520"/>
                  <a:gd name="connsiteY48" fmla="*/ 1550128 h 2167728"/>
                  <a:gd name="connsiteX49" fmla="*/ 1916257 w 1984520"/>
                  <a:gd name="connsiteY49" fmla="*/ 1292953 h 2167728"/>
                  <a:gd name="connsiteX50" fmla="*/ 1687657 w 1984520"/>
                  <a:gd name="connsiteY50" fmla="*/ 978628 h 2167728"/>
                  <a:gd name="connsiteX51" fmla="*/ 1463820 w 1984520"/>
                  <a:gd name="connsiteY51" fmla="*/ 1145315 h 2167728"/>
                  <a:gd name="connsiteX52" fmla="*/ 1711470 w 1984520"/>
                  <a:gd name="connsiteY52" fmla="*/ 1245328 h 2167728"/>
                  <a:gd name="connsiteX53" fmla="*/ 1944832 w 1984520"/>
                  <a:gd name="connsiteY53" fmla="*/ 1121503 h 2167728"/>
                  <a:gd name="connsiteX54" fmla="*/ 1949595 w 1984520"/>
                  <a:gd name="connsiteY54" fmla="*/ 859565 h 2167728"/>
                  <a:gd name="connsiteX55" fmla="*/ 1949595 w 1984520"/>
                  <a:gd name="connsiteY55" fmla="*/ 859565 h 2167728"/>
                  <a:gd name="connsiteX0" fmla="*/ 1678132 w 1984520"/>
                  <a:gd name="connsiteY0" fmla="*/ 669065 h 2167728"/>
                  <a:gd name="connsiteX1" fmla="*/ 1821007 w 1984520"/>
                  <a:gd name="connsiteY1" fmla="*/ 640490 h 2167728"/>
                  <a:gd name="connsiteX2" fmla="*/ 1759095 w 1984520"/>
                  <a:gd name="connsiteY2" fmla="*/ 373790 h 2167728"/>
                  <a:gd name="connsiteX3" fmla="*/ 1478107 w 1984520"/>
                  <a:gd name="connsiteY3" fmla="*/ 249965 h 2167728"/>
                  <a:gd name="connsiteX4" fmla="*/ 1332578 w 1984520"/>
                  <a:gd name="connsiteY4" fmla="*/ 60035 h 2167728"/>
                  <a:gd name="connsiteX5" fmla="*/ 1078852 w 1984520"/>
                  <a:gd name="connsiteY5" fmla="*/ 228410 h 2167728"/>
                  <a:gd name="connsiteX6" fmla="*/ 1291105 w 1984520"/>
                  <a:gd name="connsiteY6" fmla="*/ 305156 h 2167728"/>
                  <a:gd name="connsiteX7" fmla="*/ 1188562 w 1984520"/>
                  <a:gd name="connsiteY7" fmla="*/ 60035 h 2167728"/>
                  <a:gd name="connsiteX8" fmla="*/ 828522 w 1984520"/>
                  <a:gd name="connsiteY8" fmla="*/ 60035 h 2167728"/>
                  <a:gd name="connsiteX9" fmla="*/ 729279 w 1984520"/>
                  <a:gd name="connsiteY9" fmla="*/ 361190 h 2167728"/>
                  <a:gd name="connsiteX10" fmla="*/ 931040 w 1984520"/>
                  <a:gd name="connsiteY10" fmla="*/ 325942 h 2167728"/>
                  <a:gd name="connsiteX11" fmla="*/ 667366 w 1984520"/>
                  <a:gd name="connsiteY11" fmla="*/ 96771 h 2167728"/>
                  <a:gd name="connsiteX12" fmla="*/ 444645 w 1984520"/>
                  <a:gd name="connsiteY12" fmla="*/ 383315 h 2167728"/>
                  <a:gd name="connsiteX13" fmla="*/ 540490 w 1984520"/>
                  <a:gd name="connsiteY13" fmla="*/ 564092 h 2167728"/>
                  <a:gd name="connsiteX14" fmla="*/ 684506 w 1984520"/>
                  <a:gd name="connsiteY14" fmla="*/ 492084 h 2167728"/>
                  <a:gd name="connsiteX15" fmla="*/ 511320 w 1984520"/>
                  <a:gd name="connsiteY15" fmla="*/ 249965 h 2167728"/>
                  <a:gd name="connsiteX16" fmla="*/ 175067 w 1984520"/>
                  <a:gd name="connsiteY16" fmla="*/ 492307 h 2167728"/>
                  <a:gd name="connsiteX17" fmla="*/ 252458 w 1984520"/>
                  <a:gd name="connsiteY17" fmla="*/ 780116 h 2167728"/>
                  <a:gd name="connsiteX18" fmla="*/ 396474 w 1984520"/>
                  <a:gd name="connsiteY18" fmla="*/ 708108 h 2167728"/>
                  <a:gd name="connsiteX19" fmla="*/ 319083 w 1984520"/>
                  <a:gd name="connsiteY19" fmla="*/ 492307 h 2167728"/>
                  <a:gd name="connsiteX20" fmla="*/ 30307 w 1984520"/>
                  <a:gd name="connsiteY20" fmla="*/ 778603 h 2167728"/>
                  <a:gd name="connsiteX21" fmla="*/ 230332 w 1984520"/>
                  <a:gd name="connsiteY21" fmla="*/ 1026253 h 2167728"/>
                  <a:gd name="connsiteX22" fmla="*/ 396474 w 1984520"/>
                  <a:gd name="connsiteY22" fmla="*/ 924131 h 2167728"/>
                  <a:gd name="connsiteX23" fmla="*/ 139845 w 1984520"/>
                  <a:gd name="connsiteY23" fmla="*/ 869090 h 2167728"/>
                  <a:gd name="connsiteX24" fmla="*/ 24801 w 1984520"/>
                  <a:gd name="connsiteY24" fmla="*/ 1215215 h 2167728"/>
                  <a:gd name="connsiteX25" fmla="*/ 288649 w 1984520"/>
                  <a:gd name="connsiteY25" fmla="*/ 1291415 h 2167728"/>
                  <a:gd name="connsiteX26" fmla="*/ 192232 w 1984520"/>
                  <a:gd name="connsiteY26" fmla="*/ 1088165 h 2167728"/>
                  <a:gd name="connsiteX27" fmla="*/ 72997 w 1984520"/>
                  <a:gd name="connsiteY27" fmla="*/ 1475441 h 2167728"/>
                  <a:gd name="connsiteX28" fmla="*/ 374944 w 1984520"/>
                  <a:gd name="connsiteY28" fmla="*/ 1631462 h 2167728"/>
                  <a:gd name="connsiteX29" fmla="*/ 416070 w 1984520"/>
                  <a:gd name="connsiteY29" fmla="*/ 1416778 h 2167728"/>
                  <a:gd name="connsiteX30" fmla="*/ 218922 w 1984520"/>
                  <a:gd name="connsiteY30" fmla="*/ 1722520 h 2167728"/>
                  <a:gd name="connsiteX31" fmla="*/ 554182 w 1984520"/>
                  <a:gd name="connsiteY31" fmla="*/ 1973990 h 2167728"/>
                  <a:gd name="connsiteX32" fmla="*/ 685846 w 1984520"/>
                  <a:gd name="connsiteY32" fmla="*/ 1698137 h 2167728"/>
                  <a:gd name="connsiteX33" fmla="*/ 451169 w 1984520"/>
                  <a:gd name="connsiteY33" fmla="*/ 1797951 h 2167728"/>
                  <a:gd name="connsiteX34" fmla="*/ 725632 w 1984520"/>
                  <a:gd name="connsiteY34" fmla="*/ 2102578 h 2167728"/>
                  <a:gd name="connsiteX35" fmla="*/ 963981 w 1984520"/>
                  <a:gd name="connsiteY35" fmla="*/ 1769005 h 2167728"/>
                  <a:gd name="connsiteX36" fmla="*/ 748329 w 1984520"/>
                  <a:gd name="connsiteY36" fmla="*/ 1850537 h 2167728"/>
                  <a:gd name="connsiteX37" fmla="*/ 1049482 w 1984520"/>
                  <a:gd name="connsiteY37" fmla="*/ 2150203 h 2167728"/>
                  <a:gd name="connsiteX38" fmla="*/ 1320945 w 1984520"/>
                  <a:gd name="connsiteY38" fmla="*/ 1745390 h 2167728"/>
                  <a:gd name="connsiteX39" fmla="*/ 987570 w 1984520"/>
                  <a:gd name="connsiteY39" fmla="*/ 1731103 h 2167728"/>
                  <a:gd name="connsiteX40" fmla="*/ 1149495 w 1984520"/>
                  <a:gd name="connsiteY40" fmla="*/ 2031140 h 2167728"/>
                  <a:gd name="connsiteX41" fmla="*/ 1516207 w 1984520"/>
                  <a:gd name="connsiteY41" fmla="*/ 1931128 h 2167728"/>
                  <a:gd name="connsiteX42" fmla="*/ 1463820 w 1984520"/>
                  <a:gd name="connsiteY42" fmla="*/ 1588228 h 2167728"/>
                  <a:gd name="connsiteX43" fmla="*/ 1311420 w 1984520"/>
                  <a:gd name="connsiteY43" fmla="*/ 1869215 h 2167728"/>
                  <a:gd name="connsiteX44" fmla="*/ 1654320 w 1984520"/>
                  <a:gd name="connsiteY44" fmla="*/ 1869215 h 2167728"/>
                  <a:gd name="connsiteX45" fmla="*/ 1787670 w 1984520"/>
                  <a:gd name="connsiteY45" fmla="*/ 1578703 h 2167728"/>
                  <a:gd name="connsiteX46" fmla="*/ 1573357 w 1984520"/>
                  <a:gd name="connsiteY46" fmla="*/ 1283428 h 2167728"/>
                  <a:gd name="connsiteX47" fmla="*/ 1492395 w 1984520"/>
                  <a:gd name="connsiteY47" fmla="*/ 1616803 h 2167728"/>
                  <a:gd name="connsiteX48" fmla="*/ 1868632 w 1984520"/>
                  <a:gd name="connsiteY48" fmla="*/ 1550128 h 2167728"/>
                  <a:gd name="connsiteX49" fmla="*/ 1916257 w 1984520"/>
                  <a:gd name="connsiteY49" fmla="*/ 1292953 h 2167728"/>
                  <a:gd name="connsiteX50" fmla="*/ 1687657 w 1984520"/>
                  <a:gd name="connsiteY50" fmla="*/ 978628 h 2167728"/>
                  <a:gd name="connsiteX51" fmla="*/ 1463820 w 1984520"/>
                  <a:gd name="connsiteY51" fmla="*/ 1145315 h 2167728"/>
                  <a:gd name="connsiteX52" fmla="*/ 1711470 w 1984520"/>
                  <a:gd name="connsiteY52" fmla="*/ 1245328 h 2167728"/>
                  <a:gd name="connsiteX53" fmla="*/ 1944832 w 1984520"/>
                  <a:gd name="connsiteY53" fmla="*/ 1121503 h 2167728"/>
                  <a:gd name="connsiteX54" fmla="*/ 1949595 w 1984520"/>
                  <a:gd name="connsiteY54" fmla="*/ 859565 h 2167728"/>
                  <a:gd name="connsiteX55" fmla="*/ 1949595 w 1984520"/>
                  <a:gd name="connsiteY55" fmla="*/ 859565 h 2167728"/>
                  <a:gd name="connsiteX0" fmla="*/ 1678132 w 1984520"/>
                  <a:gd name="connsiteY0" fmla="*/ 669065 h 2167728"/>
                  <a:gd name="connsiteX1" fmla="*/ 1821007 w 1984520"/>
                  <a:gd name="connsiteY1" fmla="*/ 640490 h 2167728"/>
                  <a:gd name="connsiteX2" fmla="*/ 1759095 w 1984520"/>
                  <a:gd name="connsiteY2" fmla="*/ 373790 h 2167728"/>
                  <a:gd name="connsiteX3" fmla="*/ 1478107 w 1984520"/>
                  <a:gd name="connsiteY3" fmla="*/ 249965 h 2167728"/>
                  <a:gd name="connsiteX4" fmla="*/ 1332578 w 1984520"/>
                  <a:gd name="connsiteY4" fmla="*/ 60035 h 2167728"/>
                  <a:gd name="connsiteX5" fmla="*/ 1078852 w 1984520"/>
                  <a:gd name="connsiteY5" fmla="*/ 228410 h 2167728"/>
                  <a:gd name="connsiteX6" fmla="*/ 1291105 w 1984520"/>
                  <a:gd name="connsiteY6" fmla="*/ 305156 h 2167728"/>
                  <a:gd name="connsiteX7" fmla="*/ 1188562 w 1984520"/>
                  <a:gd name="connsiteY7" fmla="*/ 60035 h 2167728"/>
                  <a:gd name="connsiteX8" fmla="*/ 828522 w 1984520"/>
                  <a:gd name="connsiteY8" fmla="*/ 60035 h 2167728"/>
                  <a:gd name="connsiteX9" fmla="*/ 729279 w 1984520"/>
                  <a:gd name="connsiteY9" fmla="*/ 361190 h 2167728"/>
                  <a:gd name="connsiteX10" fmla="*/ 931040 w 1984520"/>
                  <a:gd name="connsiteY10" fmla="*/ 325942 h 2167728"/>
                  <a:gd name="connsiteX11" fmla="*/ 667366 w 1984520"/>
                  <a:gd name="connsiteY11" fmla="*/ 96771 h 2167728"/>
                  <a:gd name="connsiteX12" fmla="*/ 444645 w 1984520"/>
                  <a:gd name="connsiteY12" fmla="*/ 383315 h 2167728"/>
                  <a:gd name="connsiteX13" fmla="*/ 540490 w 1984520"/>
                  <a:gd name="connsiteY13" fmla="*/ 564092 h 2167728"/>
                  <a:gd name="connsiteX14" fmla="*/ 684506 w 1984520"/>
                  <a:gd name="connsiteY14" fmla="*/ 492084 h 2167728"/>
                  <a:gd name="connsiteX15" fmla="*/ 511320 w 1984520"/>
                  <a:gd name="connsiteY15" fmla="*/ 249965 h 2167728"/>
                  <a:gd name="connsiteX16" fmla="*/ 175067 w 1984520"/>
                  <a:gd name="connsiteY16" fmla="*/ 492307 h 2167728"/>
                  <a:gd name="connsiteX17" fmla="*/ 252458 w 1984520"/>
                  <a:gd name="connsiteY17" fmla="*/ 780116 h 2167728"/>
                  <a:gd name="connsiteX18" fmla="*/ 396474 w 1984520"/>
                  <a:gd name="connsiteY18" fmla="*/ 708108 h 2167728"/>
                  <a:gd name="connsiteX19" fmla="*/ 319083 w 1984520"/>
                  <a:gd name="connsiteY19" fmla="*/ 492307 h 2167728"/>
                  <a:gd name="connsiteX20" fmla="*/ 30307 w 1984520"/>
                  <a:gd name="connsiteY20" fmla="*/ 778603 h 2167728"/>
                  <a:gd name="connsiteX21" fmla="*/ 230332 w 1984520"/>
                  <a:gd name="connsiteY21" fmla="*/ 1026253 h 2167728"/>
                  <a:gd name="connsiteX22" fmla="*/ 396474 w 1984520"/>
                  <a:gd name="connsiteY22" fmla="*/ 924131 h 2167728"/>
                  <a:gd name="connsiteX23" fmla="*/ 139845 w 1984520"/>
                  <a:gd name="connsiteY23" fmla="*/ 869090 h 2167728"/>
                  <a:gd name="connsiteX24" fmla="*/ 24801 w 1984520"/>
                  <a:gd name="connsiteY24" fmla="*/ 1215215 h 2167728"/>
                  <a:gd name="connsiteX25" fmla="*/ 288649 w 1984520"/>
                  <a:gd name="connsiteY25" fmla="*/ 1291415 h 2167728"/>
                  <a:gd name="connsiteX26" fmla="*/ 192232 w 1984520"/>
                  <a:gd name="connsiteY26" fmla="*/ 1088165 h 2167728"/>
                  <a:gd name="connsiteX27" fmla="*/ 72997 w 1984520"/>
                  <a:gd name="connsiteY27" fmla="*/ 1475441 h 2167728"/>
                  <a:gd name="connsiteX28" fmla="*/ 374944 w 1984520"/>
                  <a:gd name="connsiteY28" fmla="*/ 1631462 h 2167728"/>
                  <a:gd name="connsiteX29" fmla="*/ 416070 w 1984520"/>
                  <a:gd name="connsiteY29" fmla="*/ 1416778 h 2167728"/>
                  <a:gd name="connsiteX30" fmla="*/ 218922 w 1984520"/>
                  <a:gd name="connsiteY30" fmla="*/ 1722520 h 2167728"/>
                  <a:gd name="connsiteX31" fmla="*/ 554182 w 1984520"/>
                  <a:gd name="connsiteY31" fmla="*/ 1973990 h 2167728"/>
                  <a:gd name="connsiteX32" fmla="*/ 685846 w 1984520"/>
                  <a:gd name="connsiteY32" fmla="*/ 1698137 h 2167728"/>
                  <a:gd name="connsiteX33" fmla="*/ 451169 w 1984520"/>
                  <a:gd name="connsiteY33" fmla="*/ 1797951 h 2167728"/>
                  <a:gd name="connsiteX34" fmla="*/ 725632 w 1984520"/>
                  <a:gd name="connsiteY34" fmla="*/ 2102578 h 2167728"/>
                  <a:gd name="connsiteX35" fmla="*/ 963981 w 1984520"/>
                  <a:gd name="connsiteY35" fmla="*/ 1769005 h 2167728"/>
                  <a:gd name="connsiteX36" fmla="*/ 748329 w 1984520"/>
                  <a:gd name="connsiteY36" fmla="*/ 1850537 h 2167728"/>
                  <a:gd name="connsiteX37" fmla="*/ 1049482 w 1984520"/>
                  <a:gd name="connsiteY37" fmla="*/ 2150203 h 2167728"/>
                  <a:gd name="connsiteX38" fmla="*/ 1320945 w 1984520"/>
                  <a:gd name="connsiteY38" fmla="*/ 1745390 h 2167728"/>
                  <a:gd name="connsiteX39" fmla="*/ 1036560 w 1984520"/>
                  <a:gd name="connsiteY39" fmla="*/ 1821392 h 2167728"/>
                  <a:gd name="connsiteX40" fmla="*/ 1149495 w 1984520"/>
                  <a:gd name="connsiteY40" fmla="*/ 2031140 h 2167728"/>
                  <a:gd name="connsiteX41" fmla="*/ 1516207 w 1984520"/>
                  <a:gd name="connsiteY41" fmla="*/ 1931128 h 2167728"/>
                  <a:gd name="connsiteX42" fmla="*/ 1463820 w 1984520"/>
                  <a:gd name="connsiteY42" fmla="*/ 1588228 h 2167728"/>
                  <a:gd name="connsiteX43" fmla="*/ 1311420 w 1984520"/>
                  <a:gd name="connsiteY43" fmla="*/ 1869215 h 2167728"/>
                  <a:gd name="connsiteX44" fmla="*/ 1654320 w 1984520"/>
                  <a:gd name="connsiteY44" fmla="*/ 1869215 h 2167728"/>
                  <a:gd name="connsiteX45" fmla="*/ 1787670 w 1984520"/>
                  <a:gd name="connsiteY45" fmla="*/ 1578703 h 2167728"/>
                  <a:gd name="connsiteX46" fmla="*/ 1573357 w 1984520"/>
                  <a:gd name="connsiteY46" fmla="*/ 1283428 h 2167728"/>
                  <a:gd name="connsiteX47" fmla="*/ 1492395 w 1984520"/>
                  <a:gd name="connsiteY47" fmla="*/ 1616803 h 2167728"/>
                  <a:gd name="connsiteX48" fmla="*/ 1868632 w 1984520"/>
                  <a:gd name="connsiteY48" fmla="*/ 1550128 h 2167728"/>
                  <a:gd name="connsiteX49" fmla="*/ 1916257 w 1984520"/>
                  <a:gd name="connsiteY49" fmla="*/ 1292953 h 2167728"/>
                  <a:gd name="connsiteX50" fmla="*/ 1687657 w 1984520"/>
                  <a:gd name="connsiteY50" fmla="*/ 978628 h 2167728"/>
                  <a:gd name="connsiteX51" fmla="*/ 1463820 w 1984520"/>
                  <a:gd name="connsiteY51" fmla="*/ 1145315 h 2167728"/>
                  <a:gd name="connsiteX52" fmla="*/ 1711470 w 1984520"/>
                  <a:gd name="connsiteY52" fmla="*/ 1245328 h 2167728"/>
                  <a:gd name="connsiteX53" fmla="*/ 1944832 w 1984520"/>
                  <a:gd name="connsiteY53" fmla="*/ 1121503 h 2167728"/>
                  <a:gd name="connsiteX54" fmla="*/ 1949595 w 1984520"/>
                  <a:gd name="connsiteY54" fmla="*/ 859565 h 2167728"/>
                  <a:gd name="connsiteX55" fmla="*/ 1949595 w 1984520"/>
                  <a:gd name="connsiteY55" fmla="*/ 859565 h 2167728"/>
                  <a:gd name="connsiteX0" fmla="*/ 1678132 w 1984520"/>
                  <a:gd name="connsiteY0" fmla="*/ 669065 h 2155759"/>
                  <a:gd name="connsiteX1" fmla="*/ 1821007 w 1984520"/>
                  <a:gd name="connsiteY1" fmla="*/ 640490 h 2155759"/>
                  <a:gd name="connsiteX2" fmla="*/ 1759095 w 1984520"/>
                  <a:gd name="connsiteY2" fmla="*/ 373790 h 2155759"/>
                  <a:gd name="connsiteX3" fmla="*/ 1478107 w 1984520"/>
                  <a:gd name="connsiteY3" fmla="*/ 249965 h 2155759"/>
                  <a:gd name="connsiteX4" fmla="*/ 1332578 w 1984520"/>
                  <a:gd name="connsiteY4" fmla="*/ 60035 h 2155759"/>
                  <a:gd name="connsiteX5" fmla="*/ 1078852 w 1984520"/>
                  <a:gd name="connsiteY5" fmla="*/ 228410 h 2155759"/>
                  <a:gd name="connsiteX6" fmla="*/ 1291105 w 1984520"/>
                  <a:gd name="connsiteY6" fmla="*/ 305156 h 2155759"/>
                  <a:gd name="connsiteX7" fmla="*/ 1188562 w 1984520"/>
                  <a:gd name="connsiteY7" fmla="*/ 60035 h 2155759"/>
                  <a:gd name="connsiteX8" fmla="*/ 828522 w 1984520"/>
                  <a:gd name="connsiteY8" fmla="*/ 60035 h 2155759"/>
                  <a:gd name="connsiteX9" fmla="*/ 729279 w 1984520"/>
                  <a:gd name="connsiteY9" fmla="*/ 361190 h 2155759"/>
                  <a:gd name="connsiteX10" fmla="*/ 931040 w 1984520"/>
                  <a:gd name="connsiteY10" fmla="*/ 325942 h 2155759"/>
                  <a:gd name="connsiteX11" fmla="*/ 667366 w 1984520"/>
                  <a:gd name="connsiteY11" fmla="*/ 96771 h 2155759"/>
                  <a:gd name="connsiteX12" fmla="*/ 444645 w 1984520"/>
                  <a:gd name="connsiteY12" fmla="*/ 383315 h 2155759"/>
                  <a:gd name="connsiteX13" fmla="*/ 540490 w 1984520"/>
                  <a:gd name="connsiteY13" fmla="*/ 564092 h 2155759"/>
                  <a:gd name="connsiteX14" fmla="*/ 684506 w 1984520"/>
                  <a:gd name="connsiteY14" fmla="*/ 492084 h 2155759"/>
                  <a:gd name="connsiteX15" fmla="*/ 511320 w 1984520"/>
                  <a:gd name="connsiteY15" fmla="*/ 249965 h 2155759"/>
                  <a:gd name="connsiteX16" fmla="*/ 175067 w 1984520"/>
                  <a:gd name="connsiteY16" fmla="*/ 492307 h 2155759"/>
                  <a:gd name="connsiteX17" fmla="*/ 252458 w 1984520"/>
                  <a:gd name="connsiteY17" fmla="*/ 780116 h 2155759"/>
                  <a:gd name="connsiteX18" fmla="*/ 396474 w 1984520"/>
                  <a:gd name="connsiteY18" fmla="*/ 708108 h 2155759"/>
                  <a:gd name="connsiteX19" fmla="*/ 319083 w 1984520"/>
                  <a:gd name="connsiteY19" fmla="*/ 492307 h 2155759"/>
                  <a:gd name="connsiteX20" fmla="*/ 30307 w 1984520"/>
                  <a:gd name="connsiteY20" fmla="*/ 778603 h 2155759"/>
                  <a:gd name="connsiteX21" fmla="*/ 230332 w 1984520"/>
                  <a:gd name="connsiteY21" fmla="*/ 1026253 h 2155759"/>
                  <a:gd name="connsiteX22" fmla="*/ 396474 w 1984520"/>
                  <a:gd name="connsiteY22" fmla="*/ 924131 h 2155759"/>
                  <a:gd name="connsiteX23" fmla="*/ 139845 w 1984520"/>
                  <a:gd name="connsiteY23" fmla="*/ 869090 h 2155759"/>
                  <a:gd name="connsiteX24" fmla="*/ 24801 w 1984520"/>
                  <a:gd name="connsiteY24" fmla="*/ 1215215 h 2155759"/>
                  <a:gd name="connsiteX25" fmla="*/ 288649 w 1984520"/>
                  <a:gd name="connsiteY25" fmla="*/ 1291415 h 2155759"/>
                  <a:gd name="connsiteX26" fmla="*/ 192232 w 1984520"/>
                  <a:gd name="connsiteY26" fmla="*/ 1088165 h 2155759"/>
                  <a:gd name="connsiteX27" fmla="*/ 72997 w 1984520"/>
                  <a:gd name="connsiteY27" fmla="*/ 1475441 h 2155759"/>
                  <a:gd name="connsiteX28" fmla="*/ 374944 w 1984520"/>
                  <a:gd name="connsiteY28" fmla="*/ 1631462 h 2155759"/>
                  <a:gd name="connsiteX29" fmla="*/ 416070 w 1984520"/>
                  <a:gd name="connsiteY29" fmla="*/ 1416778 h 2155759"/>
                  <a:gd name="connsiteX30" fmla="*/ 218922 w 1984520"/>
                  <a:gd name="connsiteY30" fmla="*/ 1722520 h 2155759"/>
                  <a:gd name="connsiteX31" fmla="*/ 554182 w 1984520"/>
                  <a:gd name="connsiteY31" fmla="*/ 1973990 h 2155759"/>
                  <a:gd name="connsiteX32" fmla="*/ 685846 w 1984520"/>
                  <a:gd name="connsiteY32" fmla="*/ 1698137 h 2155759"/>
                  <a:gd name="connsiteX33" fmla="*/ 451169 w 1984520"/>
                  <a:gd name="connsiteY33" fmla="*/ 1797951 h 2155759"/>
                  <a:gd name="connsiteX34" fmla="*/ 725632 w 1984520"/>
                  <a:gd name="connsiteY34" fmla="*/ 2102578 h 2155759"/>
                  <a:gd name="connsiteX35" fmla="*/ 963981 w 1984520"/>
                  <a:gd name="connsiteY35" fmla="*/ 1769005 h 2155759"/>
                  <a:gd name="connsiteX36" fmla="*/ 748329 w 1984520"/>
                  <a:gd name="connsiteY36" fmla="*/ 1850537 h 2155759"/>
                  <a:gd name="connsiteX37" fmla="*/ 1049482 w 1984520"/>
                  <a:gd name="connsiteY37" fmla="*/ 2150203 h 2155759"/>
                  <a:gd name="connsiteX38" fmla="*/ 1243257 w 1984520"/>
                  <a:gd name="connsiteY38" fmla="*/ 1817200 h 2155759"/>
                  <a:gd name="connsiteX39" fmla="*/ 1036560 w 1984520"/>
                  <a:gd name="connsiteY39" fmla="*/ 1821392 h 2155759"/>
                  <a:gd name="connsiteX40" fmla="*/ 1149495 w 1984520"/>
                  <a:gd name="connsiteY40" fmla="*/ 2031140 h 2155759"/>
                  <a:gd name="connsiteX41" fmla="*/ 1516207 w 1984520"/>
                  <a:gd name="connsiteY41" fmla="*/ 1931128 h 2155759"/>
                  <a:gd name="connsiteX42" fmla="*/ 1463820 w 1984520"/>
                  <a:gd name="connsiteY42" fmla="*/ 1588228 h 2155759"/>
                  <a:gd name="connsiteX43" fmla="*/ 1311420 w 1984520"/>
                  <a:gd name="connsiteY43" fmla="*/ 1869215 h 2155759"/>
                  <a:gd name="connsiteX44" fmla="*/ 1654320 w 1984520"/>
                  <a:gd name="connsiteY44" fmla="*/ 1869215 h 2155759"/>
                  <a:gd name="connsiteX45" fmla="*/ 1787670 w 1984520"/>
                  <a:gd name="connsiteY45" fmla="*/ 1578703 h 2155759"/>
                  <a:gd name="connsiteX46" fmla="*/ 1573357 w 1984520"/>
                  <a:gd name="connsiteY46" fmla="*/ 1283428 h 2155759"/>
                  <a:gd name="connsiteX47" fmla="*/ 1492395 w 1984520"/>
                  <a:gd name="connsiteY47" fmla="*/ 1616803 h 2155759"/>
                  <a:gd name="connsiteX48" fmla="*/ 1868632 w 1984520"/>
                  <a:gd name="connsiteY48" fmla="*/ 1550128 h 2155759"/>
                  <a:gd name="connsiteX49" fmla="*/ 1916257 w 1984520"/>
                  <a:gd name="connsiteY49" fmla="*/ 1292953 h 2155759"/>
                  <a:gd name="connsiteX50" fmla="*/ 1687657 w 1984520"/>
                  <a:gd name="connsiteY50" fmla="*/ 978628 h 2155759"/>
                  <a:gd name="connsiteX51" fmla="*/ 1463820 w 1984520"/>
                  <a:gd name="connsiteY51" fmla="*/ 1145315 h 2155759"/>
                  <a:gd name="connsiteX52" fmla="*/ 1711470 w 1984520"/>
                  <a:gd name="connsiteY52" fmla="*/ 1245328 h 2155759"/>
                  <a:gd name="connsiteX53" fmla="*/ 1944832 w 1984520"/>
                  <a:gd name="connsiteY53" fmla="*/ 1121503 h 2155759"/>
                  <a:gd name="connsiteX54" fmla="*/ 1949595 w 1984520"/>
                  <a:gd name="connsiteY54" fmla="*/ 859565 h 2155759"/>
                  <a:gd name="connsiteX55" fmla="*/ 1949595 w 1984520"/>
                  <a:gd name="connsiteY55" fmla="*/ 859565 h 2155759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725632 w 1984520"/>
                  <a:gd name="connsiteY34" fmla="*/ 2102578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63820 w 1984520"/>
                  <a:gd name="connsiteY42" fmla="*/ 1588228 h 2114608"/>
                  <a:gd name="connsiteX43" fmla="*/ 1311420 w 1984520"/>
                  <a:gd name="connsiteY43" fmla="*/ 1869215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573357 w 1984520"/>
                  <a:gd name="connsiteY46" fmla="*/ 1283428 h 2114608"/>
                  <a:gd name="connsiteX47" fmla="*/ 1492395 w 1984520"/>
                  <a:gd name="connsiteY47" fmla="*/ 1616803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63820 w 1984520"/>
                  <a:gd name="connsiteY42" fmla="*/ 1588228 h 2114608"/>
                  <a:gd name="connsiteX43" fmla="*/ 1311420 w 1984520"/>
                  <a:gd name="connsiteY43" fmla="*/ 1869215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573357 w 1984520"/>
                  <a:gd name="connsiteY46" fmla="*/ 1283428 h 2114608"/>
                  <a:gd name="connsiteX47" fmla="*/ 1492395 w 1984520"/>
                  <a:gd name="connsiteY47" fmla="*/ 1616803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63820 w 1984520"/>
                  <a:gd name="connsiteY42" fmla="*/ 1588228 h 2114608"/>
                  <a:gd name="connsiteX43" fmla="*/ 1305170 w 1984520"/>
                  <a:gd name="connsiteY43" fmla="*/ 1811296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573357 w 1984520"/>
                  <a:gd name="connsiteY46" fmla="*/ 1283428 h 2114608"/>
                  <a:gd name="connsiteX47" fmla="*/ 1492395 w 1984520"/>
                  <a:gd name="connsiteY47" fmla="*/ 1616803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573357 w 1984520"/>
                  <a:gd name="connsiteY46" fmla="*/ 1283428 h 2114608"/>
                  <a:gd name="connsiteX47" fmla="*/ 1492395 w 1984520"/>
                  <a:gd name="connsiteY47" fmla="*/ 1616803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573357 w 1984520"/>
                  <a:gd name="connsiteY46" fmla="*/ 1283428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54320 w 1984520"/>
                  <a:gd name="connsiteY44" fmla="*/ 1869215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516207 w 1984520"/>
                  <a:gd name="connsiteY41" fmla="*/ 1931128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463820 w 1984520"/>
                  <a:gd name="connsiteY51" fmla="*/ 1145315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687657 w 1984520"/>
                  <a:gd name="connsiteY50" fmla="*/ 978628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68632 w 1984520"/>
                  <a:gd name="connsiteY48" fmla="*/ 1550128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05170 w 1984520"/>
                  <a:gd name="connsiteY43" fmla="*/ 1811296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260570 w 1984520"/>
                  <a:gd name="connsiteY43" fmla="*/ 1788227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36560 w 1984520"/>
                  <a:gd name="connsiteY39" fmla="*/ 1821392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54182 w 1984520"/>
                  <a:gd name="connsiteY31" fmla="*/ 1973990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72997 w 1984520"/>
                  <a:gd name="connsiteY27" fmla="*/ 1475441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43108 w 1984520"/>
                  <a:gd name="connsiteY27" fmla="*/ 1482858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678132 w 1984520"/>
                  <a:gd name="connsiteY0" fmla="*/ 669065 h 2114608"/>
                  <a:gd name="connsiteX1" fmla="*/ 1821007 w 1984520"/>
                  <a:gd name="connsiteY1" fmla="*/ 640490 h 2114608"/>
                  <a:gd name="connsiteX2" fmla="*/ 1759095 w 1984520"/>
                  <a:gd name="connsiteY2" fmla="*/ 373790 h 2114608"/>
                  <a:gd name="connsiteX3" fmla="*/ 1478107 w 1984520"/>
                  <a:gd name="connsiteY3" fmla="*/ 249965 h 2114608"/>
                  <a:gd name="connsiteX4" fmla="*/ 1332578 w 1984520"/>
                  <a:gd name="connsiteY4" fmla="*/ 60035 h 2114608"/>
                  <a:gd name="connsiteX5" fmla="*/ 1078852 w 1984520"/>
                  <a:gd name="connsiteY5" fmla="*/ 228410 h 2114608"/>
                  <a:gd name="connsiteX6" fmla="*/ 1291105 w 1984520"/>
                  <a:gd name="connsiteY6" fmla="*/ 305156 h 2114608"/>
                  <a:gd name="connsiteX7" fmla="*/ 1188562 w 1984520"/>
                  <a:gd name="connsiteY7" fmla="*/ 60035 h 2114608"/>
                  <a:gd name="connsiteX8" fmla="*/ 828522 w 1984520"/>
                  <a:gd name="connsiteY8" fmla="*/ 60035 h 2114608"/>
                  <a:gd name="connsiteX9" fmla="*/ 729279 w 1984520"/>
                  <a:gd name="connsiteY9" fmla="*/ 361190 h 2114608"/>
                  <a:gd name="connsiteX10" fmla="*/ 931040 w 1984520"/>
                  <a:gd name="connsiteY10" fmla="*/ 325942 h 2114608"/>
                  <a:gd name="connsiteX11" fmla="*/ 667366 w 1984520"/>
                  <a:gd name="connsiteY11" fmla="*/ 96771 h 2114608"/>
                  <a:gd name="connsiteX12" fmla="*/ 444645 w 1984520"/>
                  <a:gd name="connsiteY12" fmla="*/ 383315 h 2114608"/>
                  <a:gd name="connsiteX13" fmla="*/ 540490 w 1984520"/>
                  <a:gd name="connsiteY13" fmla="*/ 564092 h 2114608"/>
                  <a:gd name="connsiteX14" fmla="*/ 684506 w 1984520"/>
                  <a:gd name="connsiteY14" fmla="*/ 492084 h 2114608"/>
                  <a:gd name="connsiteX15" fmla="*/ 511320 w 1984520"/>
                  <a:gd name="connsiteY15" fmla="*/ 249965 h 2114608"/>
                  <a:gd name="connsiteX16" fmla="*/ 175067 w 1984520"/>
                  <a:gd name="connsiteY16" fmla="*/ 492307 h 2114608"/>
                  <a:gd name="connsiteX17" fmla="*/ 252458 w 1984520"/>
                  <a:gd name="connsiteY17" fmla="*/ 780116 h 2114608"/>
                  <a:gd name="connsiteX18" fmla="*/ 396474 w 1984520"/>
                  <a:gd name="connsiteY18" fmla="*/ 708108 h 2114608"/>
                  <a:gd name="connsiteX19" fmla="*/ 319083 w 1984520"/>
                  <a:gd name="connsiteY19" fmla="*/ 492307 h 2114608"/>
                  <a:gd name="connsiteX20" fmla="*/ 30307 w 1984520"/>
                  <a:gd name="connsiteY20" fmla="*/ 778603 h 2114608"/>
                  <a:gd name="connsiteX21" fmla="*/ 230332 w 1984520"/>
                  <a:gd name="connsiteY21" fmla="*/ 1026253 h 2114608"/>
                  <a:gd name="connsiteX22" fmla="*/ 396474 w 1984520"/>
                  <a:gd name="connsiteY22" fmla="*/ 924131 h 2114608"/>
                  <a:gd name="connsiteX23" fmla="*/ 139845 w 1984520"/>
                  <a:gd name="connsiteY23" fmla="*/ 869090 h 2114608"/>
                  <a:gd name="connsiteX24" fmla="*/ 24801 w 1984520"/>
                  <a:gd name="connsiteY24" fmla="*/ 1215215 h 2114608"/>
                  <a:gd name="connsiteX25" fmla="*/ 288649 w 1984520"/>
                  <a:gd name="connsiteY25" fmla="*/ 1291415 h 2114608"/>
                  <a:gd name="connsiteX26" fmla="*/ 192232 w 1984520"/>
                  <a:gd name="connsiteY26" fmla="*/ 1088165 h 2114608"/>
                  <a:gd name="connsiteX27" fmla="*/ 43108 w 1984520"/>
                  <a:gd name="connsiteY27" fmla="*/ 1482858 h 2114608"/>
                  <a:gd name="connsiteX28" fmla="*/ 374944 w 1984520"/>
                  <a:gd name="connsiteY28" fmla="*/ 1631462 h 2114608"/>
                  <a:gd name="connsiteX29" fmla="*/ 416070 w 1984520"/>
                  <a:gd name="connsiteY29" fmla="*/ 1416778 h 2114608"/>
                  <a:gd name="connsiteX30" fmla="*/ 218922 w 1984520"/>
                  <a:gd name="connsiteY30" fmla="*/ 1722520 h 2114608"/>
                  <a:gd name="connsiteX31" fmla="*/ 540490 w 1984520"/>
                  <a:gd name="connsiteY31" fmla="*/ 1860235 h 2114608"/>
                  <a:gd name="connsiteX32" fmla="*/ 685846 w 1984520"/>
                  <a:gd name="connsiteY32" fmla="*/ 1698137 h 2114608"/>
                  <a:gd name="connsiteX33" fmla="*/ 451169 w 1984520"/>
                  <a:gd name="connsiteY33" fmla="*/ 1797951 h 2114608"/>
                  <a:gd name="connsiteX34" fmla="*/ 676321 w 1984520"/>
                  <a:gd name="connsiteY34" fmla="*/ 2051902 h 2114608"/>
                  <a:gd name="connsiteX35" fmla="*/ 963981 w 1984520"/>
                  <a:gd name="connsiteY35" fmla="*/ 1769005 h 2114608"/>
                  <a:gd name="connsiteX36" fmla="*/ 748329 w 1984520"/>
                  <a:gd name="connsiteY36" fmla="*/ 1850537 h 2114608"/>
                  <a:gd name="connsiteX37" fmla="*/ 1012176 w 1984520"/>
                  <a:gd name="connsiteY37" fmla="*/ 2109052 h 2114608"/>
                  <a:gd name="connsiteX38" fmla="*/ 1243257 w 1984520"/>
                  <a:gd name="connsiteY38" fmla="*/ 1817200 h 2114608"/>
                  <a:gd name="connsiteX39" fmla="*/ 1046879 w 1984520"/>
                  <a:gd name="connsiteY39" fmla="*/ 1806336 h 2114608"/>
                  <a:gd name="connsiteX40" fmla="*/ 1149495 w 1984520"/>
                  <a:gd name="connsiteY40" fmla="*/ 2031140 h 2114608"/>
                  <a:gd name="connsiteX41" fmla="*/ 1432045 w 1984520"/>
                  <a:gd name="connsiteY41" fmla="*/ 1944076 h 2114608"/>
                  <a:gd name="connsiteX42" fmla="*/ 1442141 w 1984520"/>
                  <a:gd name="connsiteY42" fmla="*/ 1593933 h 2114608"/>
                  <a:gd name="connsiteX43" fmla="*/ 1312040 w 1984520"/>
                  <a:gd name="connsiteY43" fmla="*/ 1778504 h 2114608"/>
                  <a:gd name="connsiteX44" fmla="*/ 1621405 w 1984520"/>
                  <a:gd name="connsiteY44" fmla="*/ 1844634 h 2114608"/>
                  <a:gd name="connsiteX45" fmla="*/ 1787670 w 1984520"/>
                  <a:gd name="connsiteY45" fmla="*/ 1578703 h 2114608"/>
                  <a:gd name="connsiteX46" fmla="*/ 1641595 w 1984520"/>
                  <a:gd name="connsiteY46" fmla="*/ 1382473 h 2114608"/>
                  <a:gd name="connsiteX47" fmla="*/ 1570729 w 1984520"/>
                  <a:gd name="connsiteY47" fmla="*/ 1560596 h 2114608"/>
                  <a:gd name="connsiteX48" fmla="*/ 1843530 w 1984520"/>
                  <a:gd name="connsiteY48" fmla="*/ 1565929 h 2114608"/>
                  <a:gd name="connsiteX49" fmla="*/ 1916257 w 1984520"/>
                  <a:gd name="connsiteY49" fmla="*/ 1292953 h 2114608"/>
                  <a:gd name="connsiteX50" fmla="*/ 1711892 w 1984520"/>
                  <a:gd name="connsiteY50" fmla="*/ 1022805 h 2114608"/>
                  <a:gd name="connsiteX51" fmla="*/ 1589779 w 1984520"/>
                  <a:gd name="connsiteY51" fmla="*/ 1155014 h 2114608"/>
                  <a:gd name="connsiteX52" fmla="*/ 1711470 w 1984520"/>
                  <a:gd name="connsiteY52" fmla="*/ 1245328 h 2114608"/>
                  <a:gd name="connsiteX53" fmla="*/ 1944832 w 1984520"/>
                  <a:gd name="connsiteY53" fmla="*/ 1121503 h 2114608"/>
                  <a:gd name="connsiteX54" fmla="*/ 1949595 w 1984520"/>
                  <a:gd name="connsiteY54" fmla="*/ 859565 h 2114608"/>
                  <a:gd name="connsiteX55" fmla="*/ 1949595 w 1984520"/>
                  <a:gd name="connsiteY55" fmla="*/ 859565 h 2114608"/>
                  <a:gd name="connsiteX0" fmla="*/ 1706223 w 2012611"/>
                  <a:gd name="connsiteY0" fmla="*/ 669065 h 2114608"/>
                  <a:gd name="connsiteX1" fmla="*/ 1849098 w 2012611"/>
                  <a:gd name="connsiteY1" fmla="*/ 640490 h 2114608"/>
                  <a:gd name="connsiteX2" fmla="*/ 1787186 w 2012611"/>
                  <a:gd name="connsiteY2" fmla="*/ 373790 h 2114608"/>
                  <a:gd name="connsiteX3" fmla="*/ 1506198 w 2012611"/>
                  <a:gd name="connsiteY3" fmla="*/ 249965 h 2114608"/>
                  <a:gd name="connsiteX4" fmla="*/ 1360669 w 2012611"/>
                  <a:gd name="connsiteY4" fmla="*/ 60035 h 2114608"/>
                  <a:gd name="connsiteX5" fmla="*/ 1106943 w 2012611"/>
                  <a:gd name="connsiteY5" fmla="*/ 228410 h 2114608"/>
                  <a:gd name="connsiteX6" fmla="*/ 1319196 w 2012611"/>
                  <a:gd name="connsiteY6" fmla="*/ 305156 h 2114608"/>
                  <a:gd name="connsiteX7" fmla="*/ 1216653 w 2012611"/>
                  <a:gd name="connsiteY7" fmla="*/ 60035 h 2114608"/>
                  <a:gd name="connsiteX8" fmla="*/ 856613 w 2012611"/>
                  <a:gd name="connsiteY8" fmla="*/ 60035 h 2114608"/>
                  <a:gd name="connsiteX9" fmla="*/ 757370 w 2012611"/>
                  <a:gd name="connsiteY9" fmla="*/ 361190 h 2114608"/>
                  <a:gd name="connsiteX10" fmla="*/ 959131 w 2012611"/>
                  <a:gd name="connsiteY10" fmla="*/ 325942 h 2114608"/>
                  <a:gd name="connsiteX11" fmla="*/ 695457 w 2012611"/>
                  <a:gd name="connsiteY11" fmla="*/ 96771 h 2114608"/>
                  <a:gd name="connsiteX12" fmla="*/ 472736 w 2012611"/>
                  <a:gd name="connsiteY12" fmla="*/ 383315 h 2114608"/>
                  <a:gd name="connsiteX13" fmla="*/ 568581 w 2012611"/>
                  <a:gd name="connsiteY13" fmla="*/ 564092 h 2114608"/>
                  <a:gd name="connsiteX14" fmla="*/ 712597 w 2012611"/>
                  <a:gd name="connsiteY14" fmla="*/ 492084 h 2114608"/>
                  <a:gd name="connsiteX15" fmla="*/ 539411 w 2012611"/>
                  <a:gd name="connsiteY15" fmla="*/ 249965 h 2114608"/>
                  <a:gd name="connsiteX16" fmla="*/ 203158 w 2012611"/>
                  <a:gd name="connsiteY16" fmla="*/ 492307 h 2114608"/>
                  <a:gd name="connsiteX17" fmla="*/ 280549 w 2012611"/>
                  <a:gd name="connsiteY17" fmla="*/ 780116 h 2114608"/>
                  <a:gd name="connsiteX18" fmla="*/ 424565 w 2012611"/>
                  <a:gd name="connsiteY18" fmla="*/ 708108 h 2114608"/>
                  <a:gd name="connsiteX19" fmla="*/ 347174 w 2012611"/>
                  <a:gd name="connsiteY19" fmla="*/ 492307 h 2114608"/>
                  <a:gd name="connsiteX20" fmla="*/ 58398 w 2012611"/>
                  <a:gd name="connsiteY20" fmla="*/ 778603 h 2114608"/>
                  <a:gd name="connsiteX21" fmla="*/ 258423 w 2012611"/>
                  <a:gd name="connsiteY21" fmla="*/ 1026253 h 2114608"/>
                  <a:gd name="connsiteX22" fmla="*/ 424565 w 2012611"/>
                  <a:gd name="connsiteY22" fmla="*/ 924131 h 2114608"/>
                  <a:gd name="connsiteX23" fmla="*/ 167936 w 2012611"/>
                  <a:gd name="connsiteY23" fmla="*/ 869090 h 2114608"/>
                  <a:gd name="connsiteX24" fmla="*/ 52892 w 2012611"/>
                  <a:gd name="connsiteY24" fmla="*/ 1215215 h 2114608"/>
                  <a:gd name="connsiteX25" fmla="*/ 316740 w 2012611"/>
                  <a:gd name="connsiteY25" fmla="*/ 1291415 h 2114608"/>
                  <a:gd name="connsiteX26" fmla="*/ 220323 w 2012611"/>
                  <a:gd name="connsiteY26" fmla="*/ 1088165 h 2114608"/>
                  <a:gd name="connsiteX27" fmla="*/ 71199 w 2012611"/>
                  <a:gd name="connsiteY27" fmla="*/ 1482858 h 2114608"/>
                  <a:gd name="connsiteX28" fmla="*/ 403035 w 2012611"/>
                  <a:gd name="connsiteY28" fmla="*/ 1631462 h 2114608"/>
                  <a:gd name="connsiteX29" fmla="*/ 444161 w 2012611"/>
                  <a:gd name="connsiteY29" fmla="*/ 1416778 h 2114608"/>
                  <a:gd name="connsiteX30" fmla="*/ 247013 w 2012611"/>
                  <a:gd name="connsiteY30" fmla="*/ 1722520 h 2114608"/>
                  <a:gd name="connsiteX31" fmla="*/ 568581 w 2012611"/>
                  <a:gd name="connsiteY31" fmla="*/ 1860235 h 2114608"/>
                  <a:gd name="connsiteX32" fmla="*/ 713937 w 2012611"/>
                  <a:gd name="connsiteY32" fmla="*/ 1698137 h 2114608"/>
                  <a:gd name="connsiteX33" fmla="*/ 479260 w 2012611"/>
                  <a:gd name="connsiteY33" fmla="*/ 1797951 h 2114608"/>
                  <a:gd name="connsiteX34" fmla="*/ 704412 w 2012611"/>
                  <a:gd name="connsiteY34" fmla="*/ 2051902 h 2114608"/>
                  <a:gd name="connsiteX35" fmla="*/ 992072 w 2012611"/>
                  <a:gd name="connsiteY35" fmla="*/ 1769005 h 2114608"/>
                  <a:gd name="connsiteX36" fmla="*/ 776420 w 2012611"/>
                  <a:gd name="connsiteY36" fmla="*/ 1850537 h 2114608"/>
                  <a:gd name="connsiteX37" fmla="*/ 1040267 w 2012611"/>
                  <a:gd name="connsiteY37" fmla="*/ 2109052 h 2114608"/>
                  <a:gd name="connsiteX38" fmla="*/ 1271348 w 2012611"/>
                  <a:gd name="connsiteY38" fmla="*/ 1817200 h 2114608"/>
                  <a:gd name="connsiteX39" fmla="*/ 1074970 w 2012611"/>
                  <a:gd name="connsiteY39" fmla="*/ 1806336 h 2114608"/>
                  <a:gd name="connsiteX40" fmla="*/ 1177586 w 2012611"/>
                  <a:gd name="connsiteY40" fmla="*/ 2031140 h 2114608"/>
                  <a:gd name="connsiteX41" fmla="*/ 1460136 w 2012611"/>
                  <a:gd name="connsiteY41" fmla="*/ 1944076 h 2114608"/>
                  <a:gd name="connsiteX42" fmla="*/ 1470232 w 2012611"/>
                  <a:gd name="connsiteY42" fmla="*/ 1593933 h 2114608"/>
                  <a:gd name="connsiteX43" fmla="*/ 1340131 w 2012611"/>
                  <a:gd name="connsiteY43" fmla="*/ 1778504 h 2114608"/>
                  <a:gd name="connsiteX44" fmla="*/ 1649496 w 2012611"/>
                  <a:gd name="connsiteY44" fmla="*/ 1844634 h 2114608"/>
                  <a:gd name="connsiteX45" fmla="*/ 1815761 w 2012611"/>
                  <a:gd name="connsiteY45" fmla="*/ 1578703 h 2114608"/>
                  <a:gd name="connsiteX46" fmla="*/ 1669686 w 2012611"/>
                  <a:gd name="connsiteY46" fmla="*/ 1382473 h 2114608"/>
                  <a:gd name="connsiteX47" fmla="*/ 1598820 w 2012611"/>
                  <a:gd name="connsiteY47" fmla="*/ 1560596 h 2114608"/>
                  <a:gd name="connsiteX48" fmla="*/ 1871621 w 2012611"/>
                  <a:gd name="connsiteY48" fmla="*/ 1565929 h 2114608"/>
                  <a:gd name="connsiteX49" fmla="*/ 1944348 w 2012611"/>
                  <a:gd name="connsiteY49" fmla="*/ 1292953 h 2114608"/>
                  <a:gd name="connsiteX50" fmla="*/ 1739983 w 2012611"/>
                  <a:gd name="connsiteY50" fmla="*/ 1022805 h 2114608"/>
                  <a:gd name="connsiteX51" fmla="*/ 1617870 w 2012611"/>
                  <a:gd name="connsiteY51" fmla="*/ 1155014 h 2114608"/>
                  <a:gd name="connsiteX52" fmla="*/ 1739561 w 2012611"/>
                  <a:gd name="connsiteY52" fmla="*/ 1245328 h 2114608"/>
                  <a:gd name="connsiteX53" fmla="*/ 1972923 w 2012611"/>
                  <a:gd name="connsiteY53" fmla="*/ 1121503 h 2114608"/>
                  <a:gd name="connsiteX54" fmla="*/ 1977686 w 2012611"/>
                  <a:gd name="connsiteY54" fmla="*/ 859565 h 2114608"/>
                  <a:gd name="connsiteX55" fmla="*/ 1977686 w 2012611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4690 w 2023364"/>
                  <a:gd name="connsiteY32" fmla="*/ 1698137 h 2114608"/>
                  <a:gd name="connsiteX33" fmla="*/ 490013 w 2023364"/>
                  <a:gd name="connsiteY33" fmla="*/ 1797951 h 2114608"/>
                  <a:gd name="connsiteX34" fmla="*/ 715165 w 2023364"/>
                  <a:gd name="connsiteY34" fmla="*/ 205190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88227 h 2114608"/>
                  <a:gd name="connsiteX33" fmla="*/ 490013 w 2023364"/>
                  <a:gd name="connsiteY33" fmla="*/ 1797951 h 2114608"/>
                  <a:gd name="connsiteX34" fmla="*/ 715165 w 2023364"/>
                  <a:gd name="connsiteY34" fmla="*/ 205190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16219 h 2114608"/>
                  <a:gd name="connsiteX33" fmla="*/ 490013 w 2023364"/>
                  <a:gd name="connsiteY33" fmla="*/ 1797951 h 2114608"/>
                  <a:gd name="connsiteX34" fmla="*/ 715165 w 2023364"/>
                  <a:gd name="connsiteY34" fmla="*/ 205190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06694 h 2114608"/>
                  <a:gd name="connsiteX33" fmla="*/ 490013 w 2023364"/>
                  <a:gd name="connsiteY33" fmla="*/ 1797951 h 2114608"/>
                  <a:gd name="connsiteX34" fmla="*/ 715165 w 2023364"/>
                  <a:gd name="connsiteY34" fmla="*/ 205190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06694 h 2114608"/>
                  <a:gd name="connsiteX33" fmla="*/ 490013 w 2023364"/>
                  <a:gd name="connsiteY33" fmla="*/ 1797951 h 2114608"/>
                  <a:gd name="connsiteX34" fmla="*/ 709287 w 2023364"/>
                  <a:gd name="connsiteY34" fmla="*/ 201132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06694 h 2114608"/>
                  <a:gd name="connsiteX33" fmla="*/ 490013 w 2023364"/>
                  <a:gd name="connsiteY33" fmla="*/ 1797951 h 2114608"/>
                  <a:gd name="connsiteX34" fmla="*/ 709287 w 2023364"/>
                  <a:gd name="connsiteY34" fmla="*/ 201132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06694 h 2114608"/>
                  <a:gd name="connsiteX33" fmla="*/ 490013 w 2023364"/>
                  <a:gd name="connsiteY33" fmla="*/ 1797951 h 2114608"/>
                  <a:gd name="connsiteX34" fmla="*/ 709287 w 2023364"/>
                  <a:gd name="connsiteY34" fmla="*/ 201132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114608"/>
                  <a:gd name="connsiteX1" fmla="*/ 1859851 w 2023364"/>
                  <a:gd name="connsiteY1" fmla="*/ 640490 h 2114608"/>
                  <a:gd name="connsiteX2" fmla="*/ 1797939 w 2023364"/>
                  <a:gd name="connsiteY2" fmla="*/ 373790 h 2114608"/>
                  <a:gd name="connsiteX3" fmla="*/ 1516951 w 2023364"/>
                  <a:gd name="connsiteY3" fmla="*/ 249965 h 2114608"/>
                  <a:gd name="connsiteX4" fmla="*/ 1371422 w 2023364"/>
                  <a:gd name="connsiteY4" fmla="*/ 60035 h 2114608"/>
                  <a:gd name="connsiteX5" fmla="*/ 1117696 w 2023364"/>
                  <a:gd name="connsiteY5" fmla="*/ 228410 h 2114608"/>
                  <a:gd name="connsiteX6" fmla="*/ 1329949 w 2023364"/>
                  <a:gd name="connsiteY6" fmla="*/ 305156 h 2114608"/>
                  <a:gd name="connsiteX7" fmla="*/ 1227406 w 2023364"/>
                  <a:gd name="connsiteY7" fmla="*/ 60035 h 2114608"/>
                  <a:gd name="connsiteX8" fmla="*/ 867366 w 2023364"/>
                  <a:gd name="connsiteY8" fmla="*/ 60035 h 2114608"/>
                  <a:gd name="connsiteX9" fmla="*/ 768123 w 2023364"/>
                  <a:gd name="connsiteY9" fmla="*/ 361190 h 2114608"/>
                  <a:gd name="connsiteX10" fmla="*/ 969884 w 2023364"/>
                  <a:gd name="connsiteY10" fmla="*/ 325942 h 2114608"/>
                  <a:gd name="connsiteX11" fmla="*/ 706210 w 2023364"/>
                  <a:gd name="connsiteY11" fmla="*/ 96771 h 2114608"/>
                  <a:gd name="connsiteX12" fmla="*/ 483489 w 2023364"/>
                  <a:gd name="connsiteY12" fmla="*/ 383315 h 2114608"/>
                  <a:gd name="connsiteX13" fmla="*/ 579334 w 2023364"/>
                  <a:gd name="connsiteY13" fmla="*/ 564092 h 2114608"/>
                  <a:gd name="connsiteX14" fmla="*/ 723350 w 2023364"/>
                  <a:gd name="connsiteY14" fmla="*/ 492084 h 2114608"/>
                  <a:gd name="connsiteX15" fmla="*/ 550164 w 2023364"/>
                  <a:gd name="connsiteY15" fmla="*/ 249965 h 2114608"/>
                  <a:gd name="connsiteX16" fmla="*/ 213911 w 2023364"/>
                  <a:gd name="connsiteY16" fmla="*/ 492307 h 2114608"/>
                  <a:gd name="connsiteX17" fmla="*/ 291302 w 2023364"/>
                  <a:gd name="connsiteY17" fmla="*/ 780116 h 2114608"/>
                  <a:gd name="connsiteX18" fmla="*/ 435318 w 2023364"/>
                  <a:gd name="connsiteY18" fmla="*/ 708108 h 2114608"/>
                  <a:gd name="connsiteX19" fmla="*/ 357927 w 2023364"/>
                  <a:gd name="connsiteY19" fmla="*/ 492307 h 2114608"/>
                  <a:gd name="connsiteX20" fmla="*/ 69151 w 2023364"/>
                  <a:gd name="connsiteY20" fmla="*/ 778603 h 2114608"/>
                  <a:gd name="connsiteX21" fmla="*/ 269176 w 2023364"/>
                  <a:gd name="connsiteY21" fmla="*/ 1026253 h 2114608"/>
                  <a:gd name="connsiteX22" fmla="*/ 435318 w 2023364"/>
                  <a:gd name="connsiteY22" fmla="*/ 924131 h 2114608"/>
                  <a:gd name="connsiteX23" fmla="*/ 178689 w 2023364"/>
                  <a:gd name="connsiteY23" fmla="*/ 869090 h 2114608"/>
                  <a:gd name="connsiteX24" fmla="*/ 63645 w 2023364"/>
                  <a:gd name="connsiteY24" fmla="*/ 1215215 h 2114608"/>
                  <a:gd name="connsiteX25" fmla="*/ 327493 w 2023364"/>
                  <a:gd name="connsiteY25" fmla="*/ 1291415 h 2114608"/>
                  <a:gd name="connsiteX26" fmla="*/ 231076 w 2023364"/>
                  <a:gd name="connsiteY26" fmla="*/ 1088165 h 2114608"/>
                  <a:gd name="connsiteX27" fmla="*/ 81952 w 2023364"/>
                  <a:gd name="connsiteY27" fmla="*/ 1482858 h 2114608"/>
                  <a:gd name="connsiteX28" fmla="*/ 413788 w 2023364"/>
                  <a:gd name="connsiteY28" fmla="*/ 1631462 h 2114608"/>
                  <a:gd name="connsiteX29" fmla="*/ 454914 w 2023364"/>
                  <a:gd name="connsiteY29" fmla="*/ 1416778 h 2114608"/>
                  <a:gd name="connsiteX30" fmla="*/ 257766 w 2023364"/>
                  <a:gd name="connsiteY30" fmla="*/ 1722520 h 2114608"/>
                  <a:gd name="connsiteX31" fmla="*/ 579334 w 2023364"/>
                  <a:gd name="connsiteY31" fmla="*/ 1860235 h 2114608"/>
                  <a:gd name="connsiteX32" fmla="*/ 723351 w 2023364"/>
                  <a:gd name="connsiteY32" fmla="*/ 1706694 h 2114608"/>
                  <a:gd name="connsiteX33" fmla="*/ 490013 w 2023364"/>
                  <a:gd name="connsiteY33" fmla="*/ 1797951 h 2114608"/>
                  <a:gd name="connsiteX34" fmla="*/ 709287 w 2023364"/>
                  <a:gd name="connsiteY34" fmla="*/ 2011322 h 2114608"/>
                  <a:gd name="connsiteX35" fmla="*/ 1002825 w 2023364"/>
                  <a:gd name="connsiteY35" fmla="*/ 1769005 h 2114608"/>
                  <a:gd name="connsiteX36" fmla="*/ 787173 w 2023364"/>
                  <a:gd name="connsiteY36" fmla="*/ 1850537 h 2114608"/>
                  <a:gd name="connsiteX37" fmla="*/ 1051020 w 2023364"/>
                  <a:gd name="connsiteY37" fmla="*/ 2109052 h 2114608"/>
                  <a:gd name="connsiteX38" fmla="*/ 1282101 w 2023364"/>
                  <a:gd name="connsiteY38" fmla="*/ 1817200 h 2114608"/>
                  <a:gd name="connsiteX39" fmla="*/ 1085723 w 2023364"/>
                  <a:gd name="connsiteY39" fmla="*/ 1806336 h 2114608"/>
                  <a:gd name="connsiteX40" fmla="*/ 1188339 w 2023364"/>
                  <a:gd name="connsiteY40" fmla="*/ 2031140 h 2114608"/>
                  <a:gd name="connsiteX41" fmla="*/ 1470889 w 2023364"/>
                  <a:gd name="connsiteY41" fmla="*/ 1944076 h 2114608"/>
                  <a:gd name="connsiteX42" fmla="*/ 1480985 w 2023364"/>
                  <a:gd name="connsiteY42" fmla="*/ 1593933 h 2114608"/>
                  <a:gd name="connsiteX43" fmla="*/ 1350884 w 2023364"/>
                  <a:gd name="connsiteY43" fmla="*/ 1778504 h 2114608"/>
                  <a:gd name="connsiteX44" fmla="*/ 1660249 w 2023364"/>
                  <a:gd name="connsiteY44" fmla="*/ 1844634 h 2114608"/>
                  <a:gd name="connsiteX45" fmla="*/ 1826514 w 2023364"/>
                  <a:gd name="connsiteY45" fmla="*/ 1578703 h 2114608"/>
                  <a:gd name="connsiteX46" fmla="*/ 1680439 w 2023364"/>
                  <a:gd name="connsiteY46" fmla="*/ 1382473 h 2114608"/>
                  <a:gd name="connsiteX47" fmla="*/ 1609573 w 2023364"/>
                  <a:gd name="connsiteY47" fmla="*/ 1560596 h 2114608"/>
                  <a:gd name="connsiteX48" fmla="*/ 1882374 w 2023364"/>
                  <a:gd name="connsiteY48" fmla="*/ 1565929 h 2114608"/>
                  <a:gd name="connsiteX49" fmla="*/ 1955101 w 2023364"/>
                  <a:gd name="connsiteY49" fmla="*/ 1292953 h 2114608"/>
                  <a:gd name="connsiteX50" fmla="*/ 1750736 w 2023364"/>
                  <a:gd name="connsiteY50" fmla="*/ 1022805 h 2114608"/>
                  <a:gd name="connsiteX51" fmla="*/ 1628623 w 2023364"/>
                  <a:gd name="connsiteY51" fmla="*/ 1155014 h 2114608"/>
                  <a:gd name="connsiteX52" fmla="*/ 1750314 w 2023364"/>
                  <a:gd name="connsiteY52" fmla="*/ 1245328 h 2114608"/>
                  <a:gd name="connsiteX53" fmla="*/ 1983676 w 2023364"/>
                  <a:gd name="connsiteY53" fmla="*/ 1121503 h 2114608"/>
                  <a:gd name="connsiteX54" fmla="*/ 1988439 w 2023364"/>
                  <a:gd name="connsiteY54" fmla="*/ 859565 h 2114608"/>
                  <a:gd name="connsiteX55" fmla="*/ 1988439 w 2023364"/>
                  <a:gd name="connsiteY55" fmla="*/ 859565 h 2114608"/>
                  <a:gd name="connsiteX0" fmla="*/ 1716976 w 2023364"/>
                  <a:gd name="connsiteY0" fmla="*/ 669065 h 2093078"/>
                  <a:gd name="connsiteX1" fmla="*/ 1859851 w 2023364"/>
                  <a:gd name="connsiteY1" fmla="*/ 640490 h 2093078"/>
                  <a:gd name="connsiteX2" fmla="*/ 1797939 w 2023364"/>
                  <a:gd name="connsiteY2" fmla="*/ 373790 h 2093078"/>
                  <a:gd name="connsiteX3" fmla="*/ 1516951 w 2023364"/>
                  <a:gd name="connsiteY3" fmla="*/ 249965 h 2093078"/>
                  <a:gd name="connsiteX4" fmla="*/ 1371422 w 2023364"/>
                  <a:gd name="connsiteY4" fmla="*/ 60035 h 2093078"/>
                  <a:gd name="connsiteX5" fmla="*/ 1117696 w 2023364"/>
                  <a:gd name="connsiteY5" fmla="*/ 228410 h 2093078"/>
                  <a:gd name="connsiteX6" fmla="*/ 1329949 w 2023364"/>
                  <a:gd name="connsiteY6" fmla="*/ 305156 h 2093078"/>
                  <a:gd name="connsiteX7" fmla="*/ 1227406 w 2023364"/>
                  <a:gd name="connsiteY7" fmla="*/ 60035 h 2093078"/>
                  <a:gd name="connsiteX8" fmla="*/ 867366 w 2023364"/>
                  <a:gd name="connsiteY8" fmla="*/ 60035 h 2093078"/>
                  <a:gd name="connsiteX9" fmla="*/ 768123 w 2023364"/>
                  <a:gd name="connsiteY9" fmla="*/ 361190 h 2093078"/>
                  <a:gd name="connsiteX10" fmla="*/ 969884 w 2023364"/>
                  <a:gd name="connsiteY10" fmla="*/ 325942 h 2093078"/>
                  <a:gd name="connsiteX11" fmla="*/ 706210 w 2023364"/>
                  <a:gd name="connsiteY11" fmla="*/ 96771 h 2093078"/>
                  <a:gd name="connsiteX12" fmla="*/ 483489 w 2023364"/>
                  <a:gd name="connsiteY12" fmla="*/ 383315 h 2093078"/>
                  <a:gd name="connsiteX13" fmla="*/ 579334 w 2023364"/>
                  <a:gd name="connsiteY13" fmla="*/ 564092 h 2093078"/>
                  <a:gd name="connsiteX14" fmla="*/ 723350 w 2023364"/>
                  <a:gd name="connsiteY14" fmla="*/ 492084 h 2093078"/>
                  <a:gd name="connsiteX15" fmla="*/ 550164 w 2023364"/>
                  <a:gd name="connsiteY15" fmla="*/ 249965 h 2093078"/>
                  <a:gd name="connsiteX16" fmla="*/ 213911 w 2023364"/>
                  <a:gd name="connsiteY16" fmla="*/ 492307 h 2093078"/>
                  <a:gd name="connsiteX17" fmla="*/ 291302 w 2023364"/>
                  <a:gd name="connsiteY17" fmla="*/ 780116 h 2093078"/>
                  <a:gd name="connsiteX18" fmla="*/ 435318 w 2023364"/>
                  <a:gd name="connsiteY18" fmla="*/ 708108 h 2093078"/>
                  <a:gd name="connsiteX19" fmla="*/ 357927 w 2023364"/>
                  <a:gd name="connsiteY19" fmla="*/ 492307 h 2093078"/>
                  <a:gd name="connsiteX20" fmla="*/ 69151 w 2023364"/>
                  <a:gd name="connsiteY20" fmla="*/ 778603 h 2093078"/>
                  <a:gd name="connsiteX21" fmla="*/ 269176 w 2023364"/>
                  <a:gd name="connsiteY21" fmla="*/ 1026253 h 2093078"/>
                  <a:gd name="connsiteX22" fmla="*/ 435318 w 2023364"/>
                  <a:gd name="connsiteY22" fmla="*/ 924131 h 2093078"/>
                  <a:gd name="connsiteX23" fmla="*/ 178689 w 2023364"/>
                  <a:gd name="connsiteY23" fmla="*/ 869090 h 2093078"/>
                  <a:gd name="connsiteX24" fmla="*/ 63645 w 2023364"/>
                  <a:gd name="connsiteY24" fmla="*/ 1215215 h 2093078"/>
                  <a:gd name="connsiteX25" fmla="*/ 327493 w 2023364"/>
                  <a:gd name="connsiteY25" fmla="*/ 1291415 h 2093078"/>
                  <a:gd name="connsiteX26" fmla="*/ 231076 w 2023364"/>
                  <a:gd name="connsiteY26" fmla="*/ 1088165 h 2093078"/>
                  <a:gd name="connsiteX27" fmla="*/ 81952 w 2023364"/>
                  <a:gd name="connsiteY27" fmla="*/ 1482858 h 2093078"/>
                  <a:gd name="connsiteX28" fmla="*/ 413788 w 2023364"/>
                  <a:gd name="connsiteY28" fmla="*/ 1631462 h 2093078"/>
                  <a:gd name="connsiteX29" fmla="*/ 454914 w 2023364"/>
                  <a:gd name="connsiteY29" fmla="*/ 1416778 h 2093078"/>
                  <a:gd name="connsiteX30" fmla="*/ 257766 w 2023364"/>
                  <a:gd name="connsiteY30" fmla="*/ 1722520 h 2093078"/>
                  <a:gd name="connsiteX31" fmla="*/ 579334 w 2023364"/>
                  <a:gd name="connsiteY31" fmla="*/ 1860235 h 2093078"/>
                  <a:gd name="connsiteX32" fmla="*/ 723351 w 2023364"/>
                  <a:gd name="connsiteY32" fmla="*/ 1706694 h 2093078"/>
                  <a:gd name="connsiteX33" fmla="*/ 490013 w 2023364"/>
                  <a:gd name="connsiteY33" fmla="*/ 1797951 h 2093078"/>
                  <a:gd name="connsiteX34" fmla="*/ 709287 w 2023364"/>
                  <a:gd name="connsiteY34" fmla="*/ 2011322 h 2093078"/>
                  <a:gd name="connsiteX35" fmla="*/ 1002825 w 2023364"/>
                  <a:gd name="connsiteY35" fmla="*/ 1769005 h 2093078"/>
                  <a:gd name="connsiteX36" fmla="*/ 787173 w 2023364"/>
                  <a:gd name="connsiteY36" fmla="*/ 1850537 h 2093078"/>
                  <a:gd name="connsiteX37" fmla="*/ 1018477 w 2023364"/>
                  <a:gd name="connsiteY37" fmla="*/ 2087522 h 2093078"/>
                  <a:gd name="connsiteX38" fmla="*/ 1282101 w 2023364"/>
                  <a:gd name="connsiteY38" fmla="*/ 1817200 h 2093078"/>
                  <a:gd name="connsiteX39" fmla="*/ 1085723 w 2023364"/>
                  <a:gd name="connsiteY39" fmla="*/ 1806336 h 2093078"/>
                  <a:gd name="connsiteX40" fmla="*/ 1188339 w 2023364"/>
                  <a:gd name="connsiteY40" fmla="*/ 2031140 h 2093078"/>
                  <a:gd name="connsiteX41" fmla="*/ 1470889 w 2023364"/>
                  <a:gd name="connsiteY41" fmla="*/ 1944076 h 2093078"/>
                  <a:gd name="connsiteX42" fmla="*/ 1480985 w 2023364"/>
                  <a:gd name="connsiteY42" fmla="*/ 1593933 h 2093078"/>
                  <a:gd name="connsiteX43" fmla="*/ 1350884 w 2023364"/>
                  <a:gd name="connsiteY43" fmla="*/ 1778504 h 2093078"/>
                  <a:gd name="connsiteX44" fmla="*/ 1660249 w 2023364"/>
                  <a:gd name="connsiteY44" fmla="*/ 1844634 h 2093078"/>
                  <a:gd name="connsiteX45" fmla="*/ 1826514 w 2023364"/>
                  <a:gd name="connsiteY45" fmla="*/ 1578703 h 2093078"/>
                  <a:gd name="connsiteX46" fmla="*/ 1680439 w 2023364"/>
                  <a:gd name="connsiteY46" fmla="*/ 1382473 h 2093078"/>
                  <a:gd name="connsiteX47" fmla="*/ 1609573 w 2023364"/>
                  <a:gd name="connsiteY47" fmla="*/ 1560596 h 2093078"/>
                  <a:gd name="connsiteX48" fmla="*/ 1882374 w 2023364"/>
                  <a:gd name="connsiteY48" fmla="*/ 1565929 h 2093078"/>
                  <a:gd name="connsiteX49" fmla="*/ 1955101 w 2023364"/>
                  <a:gd name="connsiteY49" fmla="*/ 1292953 h 2093078"/>
                  <a:gd name="connsiteX50" fmla="*/ 1750736 w 2023364"/>
                  <a:gd name="connsiteY50" fmla="*/ 1022805 h 2093078"/>
                  <a:gd name="connsiteX51" fmla="*/ 1628623 w 2023364"/>
                  <a:gd name="connsiteY51" fmla="*/ 1155014 h 2093078"/>
                  <a:gd name="connsiteX52" fmla="*/ 1750314 w 2023364"/>
                  <a:gd name="connsiteY52" fmla="*/ 1245328 h 2093078"/>
                  <a:gd name="connsiteX53" fmla="*/ 1983676 w 2023364"/>
                  <a:gd name="connsiteY53" fmla="*/ 1121503 h 2093078"/>
                  <a:gd name="connsiteX54" fmla="*/ 1988439 w 2023364"/>
                  <a:gd name="connsiteY54" fmla="*/ 859565 h 2093078"/>
                  <a:gd name="connsiteX55" fmla="*/ 1988439 w 2023364"/>
                  <a:gd name="connsiteY55" fmla="*/ 859565 h 2093078"/>
                  <a:gd name="connsiteX0" fmla="*/ 1716976 w 2023364"/>
                  <a:gd name="connsiteY0" fmla="*/ 669065 h 2093078"/>
                  <a:gd name="connsiteX1" fmla="*/ 1859851 w 2023364"/>
                  <a:gd name="connsiteY1" fmla="*/ 640490 h 2093078"/>
                  <a:gd name="connsiteX2" fmla="*/ 1797939 w 2023364"/>
                  <a:gd name="connsiteY2" fmla="*/ 373790 h 2093078"/>
                  <a:gd name="connsiteX3" fmla="*/ 1516951 w 2023364"/>
                  <a:gd name="connsiteY3" fmla="*/ 249965 h 2093078"/>
                  <a:gd name="connsiteX4" fmla="*/ 1371422 w 2023364"/>
                  <a:gd name="connsiteY4" fmla="*/ 60035 h 2093078"/>
                  <a:gd name="connsiteX5" fmla="*/ 1117696 w 2023364"/>
                  <a:gd name="connsiteY5" fmla="*/ 228410 h 2093078"/>
                  <a:gd name="connsiteX6" fmla="*/ 1329949 w 2023364"/>
                  <a:gd name="connsiteY6" fmla="*/ 305156 h 2093078"/>
                  <a:gd name="connsiteX7" fmla="*/ 1227406 w 2023364"/>
                  <a:gd name="connsiteY7" fmla="*/ 60035 h 2093078"/>
                  <a:gd name="connsiteX8" fmla="*/ 867366 w 2023364"/>
                  <a:gd name="connsiteY8" fmla="*/ 60035 h 2093078"/>
                  <a:gd name="connsiteX9" fmla="*/ 768123 w 2023364"/>
                  <a:gd name="connsiteY9" fmla="*/ 361190 h 2093078"/>
                  <a:gd name="connsiteX10" fmla="*/ 969884 w 2023364"/>
                  <a:gd name="connsiteY10" fmla="*/ 325942 h 2093078"/>
                  <a:gd name="connsiteX11" fmla="*/ 706210 w 2023364"/>
                  <a:gd name="connsiteY11" fmla="*/ 96771 h 2093078"/>
                  <a:gd name="connsiteX12" fmla="*/ 483489 w 2023364"/>
                  <a:gd name="connsiteY12" fmla="*/ 383315 h 2093078"/>
                  <a:gd name="connsiteX13" fmla="*/ 579334 w 2023364"/>
                  <a:gd name="connsiteY13" fmla="*/ 564092 h 2093078"/>
                  <a:gd name="connsiteX14" fmla="*/ 723350 w 2023364"/>
                  <a:gd name="connsiteY14" fmla="*/ 492084 h 2093078"/>
                  <a:gd name="connsiteX15" fmla="*/ 550164 w 2023364"/>
                  <a:gd name="connsiteY15" fmla="*/ 249965 h 2093078"/>
                  <a:gd name="connsiteX16" fmla="*/ 213911 w 2023364"/>
                  <a:gd name="connsiteY16" fmla="*/ 492307 h 2093078"/>
                  <a:gd name="connsiteX17" fmla="*/ 291302 w 2023364"/>
                  <a:gd name="connsiteY17" fmla="*/ 780116 h 2093078"/>
                  <a:gd name="connsiteX18" fmla="*/ 435318 w 2023364"/>
                  <a:gd name="connsiteY18" fmla="*/ 708108 h 2093078"/>
                  <a:gd name="connsiteX19" fmla="*/ 357927 w 2023364"/>
                  <a:gd name="connsiteY19" fmla="*/ 492307 h 2093078"/>
                  <a:gd name="connsiteX20" fmla="*/ 69151 w 2023364"/>
                  <a:gd name="connsiteY20" fmla="*/ 778603 h 2093078"/>
                  <a:gd name="connsiteX21" fmla="*/ 269176 w 2023364"/>
                  <a:gd name="connsiteY21" fmla="*/ 1026253 h 2093078"/>
                  <a:gd name="connsiteX22" fmla="*/ 435318 w 2023364"/>
                  <a:gd name="connsiteY22" fmla="*/ 924131 h 2093078"/>
                  <a:gd name="connsiteX23" fmla="*/ 178689 w 2023364"/>
                  <a:gd name="connsiteY23" fmla="*/ 869090 h 2093078"/>
                  <a:gd name="connsiteX24" fmla="*/ 63645 w 2023364"/>
                  <a:gd name="connsiteY24" fmla="*/ 1215215 h 2093078"/>
                  <a:gd name="connsiteX25" fmla="*/ 327493 w 2023364"/>
                  <a:gd name="connsiteY25" fmla="*/ 1291415 h 2093078"/>
                  <a:gd name="connsiteX26" fmla="*/ 231076 w 2023364"/>
                  <a:gd name="connsiteY26" fmla="*/ 1088165 h 2093078"/>
                  <a:gd name="connsiteX27" fmla="*/ 81952 w 2023364"/>
                  <a:gd name="connsiteY27" fmla="*/ 1482858 h 2093078"/>
                  <a:gd name="connsiteX28" fmla="*/ 413788 w 2023364"/>
                  <a:gd name="connsiteY28" fmla="*/ 1631462 h 2093078"/>
                  <a:gd name="connsiteX29" fmla="*/ 454914 w 2023364"/>
                  <a:gd name="connsiteY29" fmla="*/ 1416778 h 2093078"/>
                  <a:gd name="connsiteX30" fmla="*/ 257766 w 2023364"/>
                  <a:gd name="connsiteY30" fmla="*/ 1722520 h 2093078"/>
                  <a:gd name="connsiteX31" fmla="*/ 579334 w 2023364"/>
                  <a:gd name="connsiteY31" fmla="*/ 1860235 h 2093078"/>
                  <a:gd name="connsiteX32" fmla="*/ 723351 w 2023364"/>
                  <a:gd name="connsiteY32" fmla="*/ 1706694 h 2093078"/>
                  <a:gd name="connsiteX33" fmla="*/ 490013 w 2023364"/>
                  <a:gd name="connsiteY33" fmla="*/ 1797951 h 2093078"/>
                  <a:gd name="connsiteX34" fmla="*/ 709287 w 2023364"/>
                  <a:gd name="connsiteY34" fmla="*/ 2011322 h 2093078"/>
                  <a:gd name="connsiteX35" fmla="*/ 1002825 w 2023364"/>
                  <a:gd name="connsiteY35" fmla="*/ 1769005 h 2093078"/>
                  <a:gd name="connsiteX36" fmla="*/ 787173 w 2023364"/>
                  <a:gd name="connsiteY36" fmla="*/ 1850537 h 2093078"/>
                  <a:gd name="connsiteX37" fmla="*/ 1018477 w 2023364"/>
                  <a:gd name="connsiteY37" fmla="*/ 2087522 h 2093078"/>
                  <a:gd name="connsiteX38" fmla="*/ 1282101 w 2023364"/>
                  <a:gd name="connsiteY38" fmla="*/ 1817200 h 2093078"/>
                  <a:gd name="connsiteX39" fmla="*/ 1085723 w 2023364"/>
                  <a:gd name="connsiteY39" fmla="*/ 1806336 h 2093078"/>
                  <a:gd name="connsiteX40" fmla="*/ 1188339 w 2023364"/>
                  <a:gd name="connsiteY40" fmla="*/ 2031140 h 2093078"/>
                  <a:gd name="connsiteX41" fmla="*/ 1470889 w 2023364"/>
                  <a:gd name="connsiteY41" fmla="*/ 1944076 h 2093078"/>
                  <a:gd name="connsiteX42" fmla="*/ 1480985 w 2023364"/>
                  <a:gd name="connsiteY42" fmla="*/ 1593933 h 2093078"/>
                  <a:gd name="connsiteX43" fmla="*/ 1350884 w 2023364"/>
                  <a:gd name="connsiteY43" fmla="*/ 1778504 h 2093078"/>
                  <a:gd name="connsiteX44" fmla="*/ 1660249 w 2023364"/>
                  <a:gd name="connsiteY44" fmla="*/ 1844634 h 2093078"/>
                  <a:gd name="connsiteX45" fmla="*/ 1826514 w 2023364"/>
                  <a:gd name="connsiteY45" fmla="*/ 1578703 h 2093078"/>
                  <a:gd name="connsiteX46" fmla="*/ 1680439 w 2023364"/>
                  <a:gd name="connsiteY46" fmla="*/ 1382473 h 2093078"/>
                  <a:gd name="connsiteX47" fmla="*/ 1609573 w 2023364"/>
                  <a:gd name="connsiteY47" fmla="*/ 1560596 h 2093078"/>
                  <a:gd name="connsiteX48" fmla="*/ 1882374 w 2023364"/>
                  <a:gd name="connsiteY48" fmla="*/ 1565929 h 2093078"/>
                  <a:gd name="connsiteX49" fmla="*/ 1955101 w 2023364"/>
                  <a:gd name="connsiteY49" fmla="*/ 1292953 h 2093078"/>
                  <a:gd name="connsiteX50" fmla="*/ 1750736 w 2023364"/>
                  <a:gd name="connsiteY50" fmla="*/ 1022805 h 2093078"/>
                  <a:gd name="connsiteX51" fmla="*/ 1628623 w 2023364"/>
                  <a:gd name="connsiteY51" fmla="*/ 1155014 h 2093078"/>
                  <a:gd name="connsiteX52" fmla="*/ 1750314 w 2023364"/>
                  <a:gd name="connsiteY52" fmla="*/ 1245328 h 2093078"/>
                  <a:gd name="connsiteX53" fmla="*/ 1983676 w 2023364"/>
                  <a:gd name="connsiteY53" fmla="*/ 1121503 h 2093078"/>
                  <a:gd name="connsiteX54" fmla="*/ 1988439 w 2023364"/>
                  <a:gd name="connsiteY54" fmla="*/ 859565 h 2093078"/>
                  <a:gd name="connsiteX55" fmla="*/ 1988439 w 2023364"/>
                  <a:gd name="connsiteY55" fmla="*/ 859565 h 2093078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64092 h 2104885"/>
                  <a:gd name="connsiteX14" fmla="*/ 723350 w 2023364"/>
                  <a:gd name="connsiteY14" fmla="*/ 492084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291302 w 2023364"/>
                  <a:gd name="connsiteY17" fmla="*/ 780116 h 2104885"/>
                  <a:gd name="connsiteX18" fmla="*/ 435318 w 2023364"/>
                  <a:gd name="connsiteY18" fmla="*/ 708108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35318 w 2023364"/>
                  <a:gd name="connsiteY22" fmla="*/ 924131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64092 h 2104885"/>
                  <a:gd name="connsiteX14" fmla="*/ 723350 w 2023364"/>
                  <a:gd name="connsiteY14" fmla="*/ 492084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291302 w 2023364"/>
                  <a:gd name="connsiteY17" fmla="*/ 780116 h 2104885"/>
                  <a:gd name="connsiteX18" fmla="*/ 435318 w 2023364"/>
                  <a:gd name="connsiteY18" fmla="*/ 708108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03147 w 2023364"/>
                  <a:gd name="connsiteY22" fmla="*/ 930779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64092 h 2104885"/>
                  <a:gd name="connsiteX14" fmla="*/ 712709 w 2023364"/>
                  <a:gd name="connsiteY14" fmla="*/ 454530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291302 w 2023364"/>
                  <a:gd name="connsiteY17" fmla="*/ 780116 h 2104885"/>
                  <a:gd name="connsiteX18" fmla="*/ 435318 w 2023364"/>
                  <a:gd name="connsiteY18" fmla="*/ 708108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03147 w 2023364"/>
                  <a:gd name="connsiteY22" fmla="*/ 930779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25992 h 2104885"/>
                  <a:gd name="connsiteX14" fmla="*/ 712709 w 2023364"/>
                  <a:gd name="connsiteY14" fmla="*/ 454530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291302 w 2023364"/>
                  <a:gd name="connsiteY17" fmla="*/ 780116 h 2104885"/>
                  <a:gd name="connsiteX18" fmla="*/ 435318 w 2023364"/>
                  <a:gd name="connsiteY18" fmla="*/ 708108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03147 w 2023364"/>
                  <a:gd name="connsiteY22" fmla="*/ 930779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25992 h 2104885"/>
                  <a:gd name="connsiteX14" fmla="*/ 712709 w 2023364"/>
                  <a:gd name="connsiteY14" fmla="*/ 454530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331709 w 2023364"/>
                  <a:gd name="connsiteY17" fmla="*/ 749805 h 2104885"/>
                  <a:gd name="connsiteX18" fmla="*/ 435318 w 2023364"/>
                  <a:gd name="connsiteY18" fmla="*/ 708108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03147 w 2023364"/>
                  <a:gd name="connsiteY22" fmla="*/ 930779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4885"/>
                  <a:gd name="connsiteX1" fmla="*/ 1859851 w 2023364"/>
                  <a:gd name="connsiteY1" fmla="*/ 640490 h 2104885"/>
                  <a:gd name="connsiteX2" fmla="*/ 1797939 w 2023364"/>
                  <a:gd name="connsiteY2" fmla="*/ 373790 h 2104885"/>
                  <a:gd name="connsiteX3" fmla="*/ 1516951 w 2023364"/>
                  <a:gd name="connsiteY3" fmla="*/ 249965 h 2104885"/>
                  <a:gd name="connsiteX4" fmla="*/ 1371422 w 2023364"/>
                  <a:gd name="connsiteY4" fmla="*/ 60035 h 2104885"/>
                  <a:gd name="connsiteX5" fmla="*/ 1117696 w 2023364"/>
                  <a:gd name="connsiteY5" fmla="*/ 228410 h 2104885"/>
                  <a:gd name="connsiteX6" fmla="*/ 1329949 w 2023364"/>
                  <a:gd name="connsiteY6" fmla="*/ 305156 h 2104885"/>
                  <a:gd name="connsiteX7" fmla="*/ 1227406 w 2023364"/>
                  <a:gd name="connsiteY7" fmla="*/ 60035 h 2104885"/>
                  <a:gd name="connsiteX8" fmla="*/ 867366 w 2023364"/>
                  <a:gd name="connsiteY8" fmla="*/ 60035 h 2104885"/>
                  <a:gd name="connsiteX9" fmla="*/ 768123 w 2023364"/>
                  <a:gd name="connsiteY9" fmla="*/ 361190 h 2104885"/>
                  <a:gd name="connsiteX10" fmla="*/ 969884 w 2023364"/>
                  <a:gd name="connsiteY10" fmla="*/ 325942 h 2104885"/>
                  <a:gd name="connsiteX11" fmla="*/ 706210 w 2023364"/>
                  <a:gd name="connsiteY11" fmla="*/ 96771 h 2104885"/>
                  <a:gd name="connsiteX12" fmla="*/ 483489 w 2023364"/>
                  <a:gd name="connsiteY12" fmla="*/ 383315 h 2104885"/>
                  <a:gd name="connsiteX13" fmla="*/ 579334 w 2023364"/>
                  <a:gd name="connsiteY13" fmla="*/ 525992 h 2104885"/>
                  <a:gd name="connsiteX14" fmla="*/ 712709 w 2023364"/>
                  <a:gd name="connsiteY14" fmla="*/ 454530 h 2104885"/>
                  <a:gd name="connsiteX15" fmla="*/ 550164 w 2023364"/>
                  <a:gd name="connsiteY15" fmla="*/ 249965 h 2104885"/>
                  <a:gd name="connsiteX16" fmla="*/ 213911 w 2023364"/>
                  <a:gd name="connsiteY16" fmla="*/ 492307 h 2104885"/>
                  <a:gd name="connsiteX17" fmla="*/ 331709 w 2023364"/>
                  <a:gd name="connsiteY17" fmla="*/ 749805 h 2104885"/>
                  <a:gd name="connsiteX18" fmla="*/ 460297 w 2023364"/>
                  <a:gd name="connsiteY18" fmla="*/ 664080 h 2104885"/>
                  <a:gd name="connsiteX19" fmla="*/ 357927 w 2023364"/>
                  <a:gd name="connsiteY19" fmla="*/ 492307 h 2104885"/>
                  <a:gd name="connsiteX20" fmla="*/ 69151 w 2023364"/>
                  <a:gd name="connsiteY20" fmla="*/ 778603 h 2104885"/>
                  <a:gd name="connsiteX21" fmla="*/ 269176 w 2023364"/>
                  <a:gd name="connsiteY21" fmla="*/ 1026253 h 2104885"/>
                  <a:gd name="connsiteX22" fmla="*/ 403147 w 2023364"/>
                  <a:gd name="connsiteY22" fmla="*/ 930779 h 2104885"/>
                  <a:gd name="connsiteX23" fmla="*/ 178689 w 2023364"/>
                  <a:gd name="connsiteY23" fmla="*/ 869090 h 2104885"/>
                  <a:gd name="connsiteX24" fmla="*/ 63645 w 2023364"/>
                  <a:gd name="connsiteY24" fmla="*/ 1215215 h 2104885"/>
                  <a:gd name="connsiteX25" fmla="*/ 327493 w 2023364"/>
                  <a:gd name="connsiteY25" fmla="*/ 1291415 h 2104885"/>
                  <a:gd name="connsiteX26" fmla="*/ 231076 w 2023364"/>
                  <a:gd name="connsiteY26" fmla="*/ 1088165 h 2104885"/>
                  <a:gd name="connsiteX27" fmla="*/ 81952 w 2023364"/>
                  <a:gd name="connsiteY27" fmla="*/ 1482858 h 2104885"/>
                  <a:gd name="connsiteX28" fmla="*/ 413788 w 2023364"/>
                  <a:gd name="connsiteY28" fmla="*/ 1631462 h 2104885"/>
                  <a:gd name="connsiteX29" fmla="*/ 454914 w 2023364"/>
                  <a:gd name="connsiteY29" fmla="*/ 1416778 h 2104885"/>
                  <a:gd name="connsiteX30" fmla="*/ 257766 w 2023364"/>
                  <a:gd name="connsiteY30" fmla="*/ 1722520 h 2104885"/>
                  <a:gd name="connsiteX31" fmla="*/ 579334 w 2023364"/>
                  <a:gd name="connsiteY31" fmla="*/ 1860235 h 2104885"/>
                  <a:gd name="connsiteX32" fmla="*/ 723351 w 2023364"/>
                  <a:gd name="connsiteY32" fmla="*/ 1706694 h 2104885"/>
                  <a:gd name="connsiteX33" fmla="*/ 490013 w 2023364"/>
                  <a:gd name="connsiteY33" fmla="*/ 1797951 h 2104885"/>
                  <a:gd name="connsiteX34" fmla="*/ 709287 w 2023364"/>
                  <a:gd name="connsiteY34" fmla="*/ 2011322 h 2104885"/>
                  <a:gd name="connsiteX35" fmla="*/ 1002825 w 2023364"/>
                  <a:gd name="connsiteY35" fmla="*/ 1769005 h 2104885"/>
                  <a:gd name="connsiteX36" fmla="*/ 787173 w 2023364"/>
                  <a:gd name="connsiteY36" fmla="*/ 1850537 h 2104885"/>
                  <a:gd name="connsiteX37" fmla="*/ 1018477 w 2023364"/>
                  <a:gd name="connsiteY37" fmla="*/ 2087522 h 2104885"/>
                  <a:gd name="connsiteX38" fmla="*/ 1282101 w 2023364"/>
                  <a:gd name="connsiteY38" fmla="*/ 1817200 h 2104885"/>
                  <a:gd name="connsiteX39" fmla="*/ 1085723 w 2023364"/>
                  <a:gd name="connsiteY39" fmla="*/ 1806336 h 2104885"/>
                  <a:gd name="connsiteX40" fmla="*/ 1188339 w 2023364"/>
                  <a:gd name="connsiteY40" fmla="*/ 2031140 h 2104885"/>
                  <a:gd name="connsiteX41" fmla="*/ 1470889 w 2023364"/>
                  <a:gd name="connsiteY41" fmla="*/ 1944076 h 2104885"/>
                  <a:gd name="connsiteX42" fmla="*/ 1480985 w 2023364"/>
                  <a:gd name="connsiteY42" fmla="*/ 1593933 h 2104885"/>
                  <a:gd name="connsiteX43" fmla="*/ 1350884 w 2023364"/>
                  <a:gd name="connsiteY43" fmla="*/ 1778504 h 2104885"/>
                  <a:gd name="connsiteX44" fmla="*/ 1660249 w 2023364"/>
                  <a:gd name="connsiteY44" fmla="*/ 1844634 h 2104885"/>
                  <a:gd name="connsiteX45" fmla="*/ 1826514 w 2023364"/>
                  <a:gd name="connsiteY45" fmla="*/ 1578703 h 2104885"/>
                  <a:gd name="connsiteX46" fmla="*/ 1680439 w 2023364"/>
                  <a:gd name="connsiteY46" fmla="*/ 1382473 h 2104885"/>
                  <a:gd name="connsiteX47" fmla="*/ 1609573 w 2023364"/>
                  <a:gd name="connsiteY47" fmla="*/ 1560596 h 2104885"/>
                  <a:gd name="connsiteX48" fmla="*/ 1882374 w 2023364"/>
                  <a:gd name="connsiteY48" fmla="*/ 1565929 h 2104885"/>
                  <a:gd name="connsiteX49" fmla="*/ 1955101 w 2023364"/>
                  <a:gd name="connsiteY49" fmla="*/ 1292953 h 2104885"/>
                  <a:gd name="connsiteX50" fmla="*/ 1750736 w 2023364"/>
                  <a:gd name="connsiteY50" fmla="*/ 1022805 h 2104885"/>
                  <a:gd name="connsiteX51" fmla="*/ 1628623 w 2023364"/>
                  <a:gd name="connsiteY51" fmla="*/ 1155014 h 2104885"/>
                  <a:gd name="connsiteX52" fmla="*/ 1750314 w 2023364"/>
                  <a:gd name="connsiteY52" fmla="*/ 1245328 h 2104885"/>
                  <a:gd name="connsiteX53" fmla="*/ 1983676 w 2023364"/>
                  <a:gd name="connsiteY53" fmla="*/ 1121503 h 2104885"/>
                  <a:gd name="connsiteX54" fmla="*/ 1988439 w 2023364"/>
                  <a:gd name="connsiteY54" fmla="*/ 859565 h 2104885"/>
                  <a:gd name="connsiteX55" fmla="*/ 1988439 w 2023364"/>
                  <a:gd name="connsiteY55" fmla="*/ 859565 h 210488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3351 w 2023364"/>
                  <a:gd name="connsiteY32" fmla="*/ 1706694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70889 w 2023364"/>
                  <a:gd name="connsiteY41" fmla="*/ 1944076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3351 w 2023364"/>
                  <a:gd name="connsiteY32" fmla="*/ 1706694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83118 w 2023364"/>
                  <a:gd name="connsiteY41" fmla="*/ 1947499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3351 w 2023364"/>
                  <a:gd name="connsiteY32" fmla="*/ 1706694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3351 w 2023364"/>
                  <a:gd name="connsiteY32" fmla="*/ 1706694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3351 w 2023364"/>
                  <a:gd name="connsiteY32" fmla="*/ 1706694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688898 w 2023364"/>
                  <a:gd name="connsiteY32" fmla="*/ 1640391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54914 w 2023364"/>
                  <a:gd name="connsiteY29" fmla="*/ 1416778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69176 w 2023364"/>
                  <a:gd name="connsiteY21" fmla="*/ 1026253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47671 w 2023364"/>
                  <a:gd name="connsiteY21" fmla="*/ 1017472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47671 w 2023364"/>
                  <a:gd name="connsiteY21" fmla="*/ 1017472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47671 w 2023364"/>
                  <a:gd name="connsiteY21" fmla="*/ 1017472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47671 w 2023364"/>
                  <a:gd name="connsiteY21" fmla="*/ 1017472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  <a:gd name="connsiteX0" fmla="*/ 1716976 w 2023364"/>
                  <a:gd name="connsiteY0" fmla="*/ 669065 h 2102405"/>
                  <a:gd name="connsiteX1" fmla="*/ 1859851 w 2023364"/>
                  <a:gd name="connsiteY1" fmla="*/ 640490 h 2102405"/>
                  <a:gd name="connsiteX2" fmla="*/ 1797939 w 2023364"/>
                  <a:gd name="connsiteY2" fmla="*/ 373790 h 2102405"/>
                  <a:gd name="connsiteX3" fmla="*/ 1516951 w 2023364"/>
                  <a:gd name="connsiteY3" fmla="*/ 249965 h 2102405"/>
                  <a:gd name="connsiteX4" fmla="*/ 1371422 w 2023364"/>
                  <a:gd name="connsiteY4" fmla="*/ 60035 h 2102405"/>
                  <a:gd name="connsiteX5" fmla="*/ 1117696 w 2023364"/>
                  <a:gd name="connsiteY5" fmla="*/ 228410 h 2102405"/>
                  <a:gd name="connsiteX6" fmla="*/ 1329949 w 2023364"/>
                  <a:gd name="connsiteY6" fmla="*/ 305156 h 2102405"/>
                  <a:gd name="connsiteX7" fmla="*/ 1227406 w 2023364"/>
                  <a:gd name="connsiteY7" fmla="*/ 60035 h 2102405"/>
                  <a:gd name="connsiteX8" fmla="*/ 867366 w 2023364"/>
                  <a:gd name="connsiteY8" fmla="*/ 60035 h 2102405"/>
                  <a:gd name="connsiteX9" fmla="*/ 768123 w 2023364"/>
                  <a:gd name="connsiteY9" fmla="*/ 361190 h 2102405"/>
                  <a:gd name="connsiteX10" fmla="*/ 969884 w 2023364"/>
                  <a:gd name="connsiteY10" fmla="*/ 325942 h 2102405"/>
                  <a:gd name="connsiteX11" fmla="*/ 706210 w 2023364"/>
                  <a:gd name="connsiteY11" fmla="*/ 96771 h 2102405"/>
                  <a:gd name="connsiteX12" fmla="*/ 483489 w 2023364"/>
                  <a:gd name="connsiteY12" fmla="*/ 383315 h 2102405"/>
                  <a:gd name="connsiteX13" fmla="*/ 579334 w 2023364"/>
                  <a:gd name="connsiteY13" fmla="*/ 525992 h 2102405"/>
                  <a:gd name="connsiteX14" fmla="*/ 712709 w 2023364"/>
                  <a:gd name="connsiteY14" fmla="*/ 454530 h 2102405"/>
                  <a:gd name="connsiteX15" fmla="*/ 550164 w 2023364"/>
                  <a:gd name="connsiteY15" fmla="*/ 249965 h 2102405"/>
                  <a:gd name="connsiteX16" fmla="*/ 213911 w 2023364"/>
                  <a:gd name="connsiteY16" fmla="*/ 492307 h 2102405"/>
                  <a:gd name="connsiteX17" fmla="*/ 331709 w 2023364"/>
                  <a:gd name="connsiteY17" fmla="*/ 749805 h 2102405"/>
                  <a:gd name="connsiteX18" fmla="*/ 460297 w 2023364"/>
                  <a:gd name="connsiteY18" fmla="*/ 664080 h 2102405"/>
                  <a:gd name="connsiteX19" fmla="*/ 357927 w 2023364"/>
                  <a:gd name="connsiteY19" fmla="*/ 492307 h 2102405"/>
                  <a:gd name="connsiteX20" fmla="*/ 69151 w 2023364"/>
                  <a:gd name="connsiteY20" fmla="*/ 778603 h 2102405"/>
                  <a:gd name="connsiteX21" fmla="*/ 247671 w 2023364"/>
                  <a:gd name="connsiteY21" fmla="*/ 1017472 h 2102405"/>
                  <a:gd name="connsiteX22" fmla="*/ 403147 w 2023364"/>
                  <a:gd name="connsiteY22" fmla="*/ 930779 h 2102405"/>
                  <a:gd name="connsiteX23" fmla="*/ 178689 w 2023364"/>
                  <a:gd name="connsiteY23" fmla="*/ 869090 h 2102405"/>
                  <a:gd name="connsiteX24" fmla="*/ 63645 w 2023364"/>
                  <a:gd name="connsiteY24" fmla="*/ 1215215 h 2102405"/>
                  <a:gd name="connsiteX25" fmla="*/ 327493 w 2023364"/>
                  <a:gd name="connsiteY25" fmla="*/ 1291415 h 2102405"/>
                  <a:gd name="connsiteX26" fmla="*/ 231076 w 2023364"/>
                  <a:gd name="connsiteY26" fmla="*/ 1088165 h 2102405"/>
                  <a:gd name="connsiteX27" fmla="*/ 81952 w 2023364"/>
                  <a:gd name="connsiteY27" fmla="*/ 1482858 h 2102405"/>
                  <a:gd name="connsiteX28" fmla="*/ 413788 w 2023364"/>
                  <a:gd name="connsiteY28" fmla="*/ 1631462 h 2102405"/>
                  <a:gd name="connsiteX29" fmla="*/ 435319 w 2023364"/>
                  <a:gd name="connsiteY29" fmla="*/ 1428187 h 2102405"/>
                  <a:gd name="connsiteX30" fmla="*/ 257766 w 2023364"/>
                  <a:gd name="connsiteY30" fmla="*/ 1722520 h 2102405"/>
                  <a:gd name="connsiteX31" fmla="*/ 579334 w 2023364"/>
                  <a:gd name="connsiteY31" fmla="*/ 1860235 h 2102405"/>
                  <a:gd name="connsiteX32" fmla="*/ 725882 w 2023364"/>
                  <a:gd name="connsiteY32" fmla="*/ 1688959 h 2102405"/>
                  <a:gd name="connsiteX33" fmla="*/ 490013 w 2023364"/>
                  <a:gd name="connsiteY33" fmla="*/ 1797951 h 2102405"/>
                  <a:gd name="connsiteX34" fmla="*/ 709287 w 2023364"/>
                  <a:gd name="connsiteY34" fmla="*/ 2011322 h 2102405"/>
                  <a:gd name="connsiteX35" fmla="*/ 1002825 w 2023364"/>
                  <a:gd name="connsiteY35" fmla="*/ 1769005 h 2102405"/>
                  <a:gd name="connsiteX36" fmla="*/ 787173 w 2023364"/>
                  <a:gd name="connsiteY36" fmla="*/ 1850537 h 2102405"/>
                  <a:gd name="connsiteX37" fmla="*/ 1029367 w 2023364"/>
                  <a:gd name="connsiteY37" fmla="*/ 2085042 h 2102405"/>
                  <a:gd name="connsiteX38" fmla="*/ 1282101 w 2023364"/>
                  <a:gd name="connsiteY38" fmla="*/ 1817200 h 2102405"/>
                  <a:gd name="connsiteX39" fmla="*/ 1085723 w 2023364"/>
                  <a:gd name="connsiteY39" fmla="*/ 1806336 h 2102405"/>
                  <a:gd name="connsiteX40" fmla="*/ 1188339 w 2023364"/>
                  <a:gd name="connsiteY40" fmla="*/ 2031140 h 2102405"/>
                  <a:gd name="connsiteX41" fmla="*/ 1461439 w 2023364"/>
                  <a:gd name="connsiteY41" fmla="*/ 1955685 h 2102405"/>
                  <a:gd name="connsiteX42" fmla="*/ 1480985 w 2023364"/>
                  <a:gd name="connsiteY42" fmla="*/ 1593933 h 2102405"/>
                  <a:gd name="connsiteX43" fmla="*/ 1350884 w 2023364"/>
                  <a:gd name="connsiteY43" fmla="*/ 1778504 h 2102405"/>
                  <a:gd name="connsiteX44" fmla="*/ 1660249 w 2023364"/>
                  <a:gd name="connsiteY44" fmla="*/ 1844634 h 2102405"/>
                  <a:gd name="connsiteX45" fmla="*/ 1826514 w 2023364"/>
                  <a:gd name="connsiteY45" fmla="*/ 1578703 h 2102405"/>
                  <a:gd name="connsiteX46" fmla="*/ 1680439 w 2023364"/>
                  <a:gd name="connsiteY46" fmla="*/ 1382473 h 2102405"/>
                  <a:gd name="connsiteX47" fmla="*/ 1609573 w 2023364"/>
                  <a:gd name="connsiteY47" fmla="*/ 1560596 h 2102405"/>
                  <a:gd name="connsiteX48" fmla="*/ 1882374 w 2023364"/>
                  <a:gd name="connsiteY48" fmla="*/ 1565929 h 2102405"/>
                  <a:gd name="connsiteX49" fmla="*/ 1955101 w 2023364"/>
                  <a:gd name="connsiteY49" fmla="*/ 1292953 h 2102405"/>
                  <a:gd name="connsiteX50" fmla="*/ 1750736 w 2023364"/>
                  <a:gd name="connsiteY50" fmla="*/ 1022805 h 2102405"/>
                  <a:gd name="connsiteX51" fmla="*/ 1628623 w 2023364"/>
                  <a:gd name="connsiteY51" fmla="*/ 1155014 h 2102405"/>
                  <a:gd name="connsiteX52" fmla="*/ 1750314 w 2023364"/>
                  <a:gd name="connsiteY52" fmla="*/ 1245328 h 2102405"/>
                  <a:gd name="connsiteX53" fmla="*/ 1983676 w 2023364"/>
                  <a:gd name="connsiteY53" fmla="*/ 1121503 h 2102405"/>
                  <a:gd name="connsiteX54" fmla="*/ 1988439 w 2023364"/>
                  <a:gd name="connsiteY54" fmla="*/ 859565 h 2102405"/>
                  <a:gd name="connsiteX55" fmla="*/ 1988439 w 2023364"/>
                  <a:gd name="connsiteY55" fmla="*/ 859565 h 2102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023364" h="2102405">
                    <a:moveTo>
                      <a:pt x="1716976" y="669065"/>
                    </a:moveTo>
                    <a:cubicBezTo>
                      <a:pt x="1781666" y="679384"/>
                      <a:pt x="1846357" y="689703"/>
                      <a:pt x="1859851" y="640490"/>
                    </a:cubicBezTo>
                    <a:cubicBezTo>
                      <a:pt x="1873345" y="591278"/>
                      <a:pt x="1855089" y="438877"/>
                      <a:pt x="1797939" y="373790"/>
                    </a:cubicBezTo>
                    <a:cubicBezTo>
                      <a:pt x="1740789" y="308703"/>
                      <a:pt x="1588037" y="302258"/>
                      <a:pt x="1516951" y="249965"/>
                    </a:cubicBezTo>
                    <a:cubicBezTo>
                      <a:pt x="1445865" y="197673"/>
                      <a:pt x="1437965" y="63628"/>
                      <a:pt x="1371422" y="60035"/>
                    </a:cubicBezTo>
                    <a:cubicBezTo>
                      <a:pt x="1304880" y="56443"/>
                      <a:pt x="1126485" y="182187"/>
                      <a:pt x="1117696" y="228410"/>
                    </a:cubicBezTo>
                    <a:cubicBezTo>
                      <a:pt x="1100176" y="381665"/>
                      <a:pt x="1248834" y="406343"/>
                      <a:pt x="1329949" y="305156"/>
                    </a:cubicBezTo>
                    <a:cubicBezTo>
                      <a:pt x="1348234" y="277093"/>
                      <a:pt x="1304503" y="100888"/>
                      <a:pt x="1227406" y="60035"/>
                    </a:cubicBezTo>
                    <a:cubicBezTo>
                      <a:pt x="1150309" y="19182"/>
                      <a:pt x="956576" y="0"/>
                      <a:pt x="867366" y="60035"/>
                    </a:cubicBezTo>
                    <a:cubicBezTo>
                      <a:pt x="713094" y="199222"/>
                      <a:pt x="751037" y="316872"/>
                      <a:pt x="768123" y="361190"/>
                    </a:cubicBezTo>
                    <a:cubicBezTo>
                      <a:pt x="785209" y="405508"/>
                      <a:pt x="914893" y="452661"/>
                      <a:pt x="969884" y="325942"/>
                    </a:cubicBezTo>
                    <a:cubicBezTo>
                      <a:pt x="966263" y="198404"/>
                      <a:pt x="787276" y="87209"/>
                      <a:pt x="706210" y="96771"/>
                    </a:cubicBezTo>
                    <a:cubicBezTo>
                      <a:pt x="625144" y="106333"/>
                      <a:pt x="504635" y="311778"/>
                      <a:pt x="483489" y="383315"/>
                    </a:cubicBezTo>
                    <a:cubicBezTo>
                      <a:pt x="462343" y="454852"/>
                      <a:pt x="541131" y="514123"/>
                      <a:pt x="579334" y="525992"/>
                    </a:cubicBezTo>
                    <a:cubicBezTo>
                      <a:pt x="617537" y="537861"/>
                      <a:pt x="717571" y="500535"/>
                      <a:pt x="712709" y="454530"/>
                    </a:cubicBezTo>
                    <a:cubicBezTo>
                      <a:pt x="707847" y="408525"/>
                      <a:pt x="633297" y="243669"/>
                      <a:pt x="550164" y="249965"/>
                    </a:cubicBezTo>
                    <a:cubicBezTo>
                      <a:pt x="467031" y="256261"/>
                      <a:pt x="250320" y="409000"/>
                      <a:pt x="213911" y="492307"/>
                    </a:cubicBezTo>
                    <a:cubicBezTo>
                      <a:pt x="177502" y="575614"/>
                      <a:pt x="290645" y="721176"/>
                      <a:pt x="331709" y="749805"/>
                    </a:cubicBezTo>
                    <a:cubicBezTo>
                      <a:pt x="372773" y="778434"/>
                      <a:pt x="455927" y="706996"/>
                      <a:pt x="460297" y="664080"/>
                    </a:cubicBezTo>
                    <a:cubicBezTo>
                      <a:pt x="464667" y="621164"/>
                      <a:pt x="423118" y="473220"/>
                      <a:pt x="357927" y="492307"/>
                    </a:cubicBezTo>
                    <a:cubicBezTo>
                      <a:pt x="292736" y="511394"/>
                      <a:pt x="83943" y="689612"/>
                      <a:pt x="69151" y="778603"/>
                    </a:cubicBezTo>
                    <a:cubicBezTo>
                      <a:pt x="10753" y="941487"/>
                      <a:pt x="192005" y="992109"/>
                      <a:pt x="247671" y="1017472"/>
                    </a:cubicBezTo>
                    <a:cubicBezTo>
                      <a:pt x="303337" y="1042835"/>
                      <a:pt x="386057" y="1020200"/>
                      <a:pt x="403147" y="930779"/>
                    </a:cubicBezTo>
                    <a:cubicBezTo>
                      <a:pt x="379707" y="825508"/>
                      <a:pt x="235273" y="821684"/>
                      <a:pt x="178689" y="869090"/>
                    </a:cubicBezTo>
                    <a:cubicBezTo>
                      <a:pt x="122105" y="916496"/>
                      <a:pt x="0" y="1078327"/>
                      <a:pt x="63645" y="1215215"/>
                    </a:cubicBezTo>
                    <a:cubicBezTo>
                      <a:pt x="88446" y="1285602"/>
                      <a:pt x="185140" y="1395239"/>
                      <a:pt x="327493" y="1291415"/>
                    </a:cubicBezTo>
                    <a:cubicBezTo>
                      <a:pt x="409522" y="1250223"/>
                      <a:pt x="306404" y="1049635"/>
                      <a:pt x="231076" y="1088165"/>
                    </a:cubicBezTo>
                    <a:cubicBezTo>
                      <a:pt x="125859" y="1112581"/>
                      <a:pt x="51500" y="1392309"/>
                      <a:pt x="81952" y="1482858"/>
                    </a:cubicBezTo>
                    <a:cubicBezTo>
                      <a:pt x="112404" y="1573407"/>
                      <a:pt x="356609" y="1641239"/>
                      <a:pt x="413788" y="1631462"/>
                    </a:cubicBezTo>
                    <a:cubicBezTo>
                      <a:pt x="543596" y="1566991"/>
                      <a:pt x="461323" y="1413011"/>
                      <a:pt x="435319" y="1428187"/>
                    </a:cubicBezTo>
                    <a:cubicBezTo>
                      <a:pt x="288964" y="1434384"/>
                      <a:pt x="233764" y="1650512"/>
                      <a:pt x="257766" y="1722520"/>
                    </a:cubicBezTo>
                    <a:cubicBezTo>
                      <a:pt x="281768" y="1794528"/>
                      <a:pt x="501315" y="1865828"/>
                      <a:pt x="579334" y="1860235"/>
                    </a:cubicBezTo>
                    <a:cubicBezTo>
                      <a:pt x="657353" y="1854642"/>
                      <a:pt x="763466" y="1723525"/>
                      <a:pt x="725882" y="1688959"/>
                    </a:cubicBezTo>
                    <a:cubicBezTo>
                      <a:pt x="638442" y="1597988"/>
                      <a:pt x="539821" y="1629825"/>
                      <a:pt x="490013" y="1797951"/>
                    </a:cubicBezTo>
                    <a:cubicBezTo>
                      <a:pt x="488426" y="1856912"/>
                      <a:pt x="623818" y="2016146"/>
                      <a:pt x="709287" y="2011322"/>
                    </a:cubicBezTo>
                    <a:cubicBezTo>
                      <a:pt x="794756" y="2006498"/>
                      <a:pt x="1011239" y="1907143"/>
                      <a:pt x="1002825" y="1769005"/>
                    </a:cubicBezTo>
                    <a:cubicBezTo>
                      <a:pt x="978091" y="1697716"/>
                      <a:pt x="820317" y="1693652"/>
                      <a:pt x="787173" y="1850537"/>
                    </a:cubicBezTo>
                    <a:cubicBezTo>
                      <a:pt x="795205" y="1907211"/>
                      <a:pt x="910714" y="2102405"/>
                      <a:pt x="1029367" y="2085042"/>
                    </a:cubicBezTo>
                    <a:cubicBezTo>
                      <a:pt x="1207899" y="2081768"/>
                      <a:pt x="1278037" y="1865143"/>
                      <a:pt x="1282101" y="1817200"/>
                    </a:cubicBezTo>
                    <a:cubicBezTo>
                      <a:pt x="1237623" y="1678571"/>
                      <a:pt x="1101350" y="1770679"/>
                      <a:pt x="1085723" y="1806336"/>
                    </a:cubicBezTo>
                    <a:cubicBezTo>
                      <a:pt x="1056603" y="1903137"/>
                      <a:pt x="1125720" y="2006249"/>
                      <a:pt x="1188339" y="2031140"/>
                    </a:cubicBezTo>
                    <a:cubicBezTo>
                      <a:pt x="1250958" y="2056031"/>
                      <a:pt x="1412665" y="2028553"/>
                      <a:pt x="1461439" y="1955685"/>
                    </a:cubicBezTo>
                    <a:cubicBezTo>
                      <a:pt x="1510213" y="1882817"/>
                      <a:pt x="1610603" y="1675098"/>
                      <a:pt x="1480985" y="1593933"/>
                    </a:cubicBezTo>
                    <a:cubicBezTo>
                      <a:pt x="1459839" y="1571803"/>
                      <a:pt x="1286752" y="1660893"/>
                      <a:pt x="1350884" y="1778504"/>
                    </a:cubicBezTo>
                    <a:cubicBezTo>
                      <a:pt x="1380761" y="1820287"/>
                      <a:pt x="1580977" y="1877934"/>
                      <a:pt x="1660249" y="1844634"/>
                    </a:cubicBezTo>
                    <a:cubicBezTo>
                      <a:pt x="1739521" y="1811334"/>
                      <a:pt x="1823149" y="1655730"/>
                      <a:pt x="1826514" y="1578703"/>
                    </a:cubicBezTo>
                    <a:cubicBezTo>
                      <a:pt x="1829879" y="1501676"/>
                      <a:pt x="1716596" y="1385491"/>
                      <a:pt x="1680439" y="1382473"/>
                    </a:cubicBezTo>
                    <a:cubicBezTo>
                      <a:pt x="1644282" y="1379455"/>
                      <a:pt x="1575917" y="1530020"/>
                      <a:pt x="1609573" y="1560596"/>
                    </a:cubicBezTo>
                    <a:cubicBezTo>
                      <a:pt x="1643229" y="1591172"/>
                      <a:pt x="1824786" y="1610536"/>
                      <a:pt x="1882374" y="1565929"/>
                    </a:cubicBezTo>
                    <a:cubicBezTo>
                      <a:pt x="1939962" y="1521322"/>
                      <a:pt x="1977041" y="1383474"/>
                      <a:pt x="1955101" y="1292953"/>
                    </a:cubicBezTo>
                    <a:cubicBezTo>
                      <a:pt x="1933161" y="1202432"/>
                      <a:pt x="1805149" y="1045795"/>
                      <a:pt x="1750736" y="1022805"/>
                    </a:cubicBezTo>
                    <a:cubicBezTo>
                      <a:pt x="1696323" y="999815"/>
                      <a:pt x="1628693" y="1117927"/>
                      <a:pt x="1628623" y="1155014"/>
                    </a:cubicBezTo>
                    <a:cubicBezTo>
                      <a:pt x="1628553" y="1192101"/>
                      <a:pt x="1691139" y="1250913"/>
                      <a:pt x="1750314" y="1245328"/>
                    </a:cubicBezTo>
                    <a:cubicBezTo>
                      <a:pt x="1809489" y="1239743"/>
                      <a:pt x="1943989" y="1185797"/>
                      <a:pt x="1983676" y="1121503"/>
                    </a:cubicBezTo>
                    <a:cubicBezTo>
                      <a:pt x="2023364" y="1057209"/>
                      <a:pt x="1988439" y="859565"/>
                      <a:pt x="1988439" y="859565"/>
                    </a:cubicBezTo>
                    <a:lnTo>
                      <a:pt x="1988439" y="859565"/>
                    </a:lnTo>
                  </a:path>
                </a:pathLst>
              </a:custGeom>
              <a:ln w="25400" cmpd="dbl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文字方塊 9"/>
          <p:cNvSpPr txBox="1"/>
          <p:nvPr/>
        </p:nvSpPr>
        <p:spPr>
          <a:xfrm>
            <a:off x="82890" y="68724"/>
            <a:ext cx="4847802" cy="353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6000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黑體(P)" panose="02010600010101010101" pitchFamily="2" charset="-120"/>
                <a:ea typeface="華康超黑體(P)" panose="02010600010101010101" pitchFamily="2" charset="-120"/>
              </a:rPr>
              <a:t>微生物與疾病</a:t>
            </a:r>
            <a:endParaRPr lang="en-US" altLang="zh-TW" sz="6000" dirty="0" smtClean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黑體(P)" panose="02010600010101010101" pitchFamily="2" charset="-120"/>
              <a:ea typeface="華康超黑體(P)" panose="02010600010101010101" pitchFamily="2" charset="-120"/>
            </a:endParaRPr>
          </a:p>
          <a:p>
            <a:pPr algn="ctr">
              <a:lnSpc>
                <a:spcPct val="90000"/>
              </a:lnSpc>
            </a:pPr>
            <a:r>
              <a:rPr lang="en-US" altLang="zh-TW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華康超明體(P)" panose="02010600010101010101" pitchFamily="2" charset="-120"/>
                <a:cs typeface="Times New Roman" panose="02020603050405020304" pitchFamily="18" charset="0"/>
              </a:rPr>
              <a:t>Microorganism and Disease</a:t>
            </a:r>
          </a:p>
          <a:p>
            <a:pPr algn="ctr">
              <a:spcBef>
                <a:spcPts val="600"/>
              </a:spcBef>
            </a:pPr>
            <a:r>
              <a:rPr lang="zh-TW" altLang="en-US" sz="3600" dirty="0" smtClean="0">
                <a:latin typeface="Times New Roman" panose="02020603050405020304" pitchFamily="18" charset="0"/>
                <a:ea typeface="華康超明體(P)" panose="02010600010101010101" pitchFamily="2" charset="-120"/>
                <a:cs typeface="Times New Roman" panose="02020603050405020304" pitchFamily="18" charset="0"/>
              </a:rPr>
              <a:t>密集遠距課程 </a:t>
            </a:r>
            <a:r>
              <a:rPr lang="en-US" altLang="zh-TW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超明體(P)" panose="02010600010101010101" pitchFamily="2" charset="-120"/>
                <a:cs typeface="Times New Roman" panose="02020603050405020304" pitchFamily="18" charset="0"/>
              </a:rPr>
              <a:t>2/15~3/1</a:t>
            </a:r>
          </a:p>
          <a:p>
            <a:pPr>
              <a:spcBef>
                <a:spcPts val="600"/>
              </a:spcBef>
            </a:pPr>
            <a:r>
              <a:rPr lang="zh-TW" altLang="en-US" sz="3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共 </a:t>
            </a:r>
            <a:r>
              <a:rPr lang="en-US" altLang="zh-TW" sz="3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1 </a:t>
            </a:r>
            <a:r>
              <a:rPr lang="zh-TW" altLang="en-US" sz="3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學分 </a:t>
            </a:r>
            <a:r>
              <a:rPr lang="en-US" altLang="zh-TW" sz="3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18 </a:t>
            </a:r>
            <a:r>
              <a:rPr lang="zh-TW" altLang="en-US" sz="3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小時</a:t>
            </a:r>
            <a:endParaRPr lang="en-US" altLang="zh-TW" sz="34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zh-TW" altLang="en-US" sz="2800" dirty="0" smtClean="0">
                <a:latin typeface="華康魏碑體(P)" panose="02010600010101010101" pitchFamily="2" charset="-120"/>
                <a:ea typeface="華康魏碑體(P)" panose="02010600010101010101" pitchFamily="2" charset="-120"/>
                <a:cs typeface="Times New Roman" panose="02020603050405020304" pitchFamily="18" charset="0"/>
              </a:rPr>
              <a:t>臺科大應科所</a:t>
            </a:r>
            <a:endParaRPr lang="en-US" altLang="zh-TW" sz="2800" dirty="0" smtClean="0">
              <a:latin typeface="華康魏碑體(P)" panose="02010600010101010101" pitchFamily="2" charset="-120"/>
              <a:ea typeface="華康魏碑體(P)" panose="02010600010101010101" pitchFamily="2" charset="-12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zh-TW" altLang="en-US" sz="2800" dirty="0">
                <a:latin typeface="華康魏碑體(P)" panose="02010600010101010101" pitchFamily="2" charset="-120"/>
                <a:ea typeface="華康魏碑體(P)" panose="02010600010101010101" pitchFamily="2" charset="-120"/>
                <a:cs typeface="Times New Roman" panose="02020603050405020304" pitchFamily="18" charset="0"/>
              </a:rPr>
              <a:t>莊榮輝 教授</a:t>
            </a:r>
          </a:p>
        </p:txBody>
      </p:sp>
      <p:grpSp>
        <p:nvGrpSpPr>
          <p:cNvPr id="500" name="Group 100"/>
          <p:cNvGrpSpPr>
            <a:grpSpLocks/>
          </p:cNvGrpSpPr>
          <p:nvPr/>
        </p:nvGrpSpPr>
        <p:grpSpPr bwMode="auto">
          <a:xfrm>
            <a:off x="2753835" y="2675229"/>
            <a:ext cx="2047282" cy="1945212"/>
            <a:chOff x="1837" y="1570"/>
            <a:chExt cx="1940" cy="1843"/>
          </a:xfrm>
        </p:grpSpPr>
        <p:sp>
          <p:nvSpPr>
            <p:cNvPr id="501" name="Oval 101"/>
            <p:cNvSpPr>
              <a:spLocks noChangeArrowheads="1"/>
            </p:cNvSpPr>
            <p:nvPr/>
          </p:nvSpPr>
          <p:spPr bwMode="auto">
            <a:xfrm>
              <a:off x="2216" y="1886"/>
              <a:ext cx="1261" cy="1209"/>
            </a:xfrm>
            <a:prstGeom prst="ellipse">
              <a:avLst/>
            </a:prstGeom>
            <a:gradFill rotWithShape="1">
              <a:gsLst>
                <a:gs pos="0">
                  <a:srgbClr val="FFF1FF"/>
                </a:gs>
                <a:gs pos="100000">
                  <a:srgbClr val="FFC1FF"/>
                </a:gs>
              </a:gsLst>
              <a:path path="shape">
                <a:fillToRect l="50000" t="50000" r="50000" b="50000"/>
              </a:path>
            </a:gradFill>
            <a:ln w="63500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502" name="Group 102"/>
            <p:cNvGrpSpPr>
              <a:grpSpLocks/>
            </p:cNvGrpSpPr>
            <p:nvPr/>
          </p:nvGrpSpPr>
          <p:grpSpPr bwMode="auto">
            <a:xfrm>
              <a:off x="1837" y="1570"/>
              <a:ext cx="1940" cy="1843"/>
              <a:chOff x="3392" y="2075"/>
              <a:chExt cx="1940" cy="1843"/>
            </a:xfrm>
          </p:grpSpPr>
          <p:grpSp>
            <p:nvGrpSpPr>
              <p:cNvPr id="768" name="Group 103"/>
              <p:cNvGrpSpPr>
                <a:grpSpLocks/>
              </p:cNvGrpSpPr>
              <p:nvPr/>
            </p:nvGrpSpPr>
            <p:grpSpPr bwMode="auto">
              <a:xfrm>
                <a:off x="4300" y="2970"/>
                <a:ext cx="1032" cy="948"/>
                <a:chOff x="4300" y="2970"/>
                <a:chExt cx="1032" cy="948"/>
              </a:xfrm>
            </p:grpSpPr>
            <p:grpSp>
              <p:nvGrpSpPr>
                <p:cNvPr id="885" name="Group 104"/>
                <p:cNvGrpSpPr>
                  <a:grpSpLocks/>
                </p:cNvGrpSpPr>
                <p:nvPr/>
              </p:nvGrpSpPr>
              <p:grpSpPr bwMode="auto">
                <a:xfrm rot="10800000">
                  <a:off x="4300" y="3540"/>
                  <a:ext cx="192" cy="339"/>
                  <a:chOff x="1720" y="3612"/>
                  <a:chExt cx="279" cy="449"/>
                </a:xfrm>
              </p:grpSpPr>
              <p:sp>
                <p:nvSpPr>
                  <p:cNvPr id="925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6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7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8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9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86" name="Group 110"/>
                <p:cNvGrpSpPr>
                  <a:grpSpLocks/>
                </p:cNvGrpSpPr>
                <p:nvPr/>
              </p:nvGrpSpPr>
              <p:grpSpPr bwMode="auto">
                <a:xfrm rot="8818295">
                  <a:off x="4699" y="3456"/>
                  <a:ext cx="192" cy="339"/>
                  <a:chOff x="1720" y="3612"/>
                  <a:chExt cx="279" cy="449"/>
                </a:xfrm>
              </p:grpSpPr>
              <p:sp>
                <p:nvSpPr>
                  <p:cNvPr id="920" name="AutoShape 111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1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2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3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24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87" name="Group 116"/>
                <p:cNvGrpSpPr>
                  <a:grpSpLocks/>
                </p:cNvGrpSpPr>
                <p:nvPr/>
              </p:nvGrpSpPr>
              <p:grpSpPr bwMode="auto">
                <a:xfrm rot="10135348">
                  <a:off x="4526" y="3527"/>
                  <a:ext cx="170" cy="391"/>
                  <a:chOff x="2517" y="3696"/>
                  <a:chExt cx="227" cy="524"/>
                </a:xfrm>
              </p:grpSpPr>
              <p:grpSp>
                <p:nvGrpSpPr>
                  <p:cNvPr id="912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917" name="Oval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8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9" name="Oval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913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914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5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6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888" name="Group 125"/>
                <p:cNvGrpSpPr>
                  <a:grpSpLocks/>
                </p:cNvGrpSpPr>
                <p:nvPr/>
              </p:nvGrpSpPr>
              <p:grpSpPr bwMode="auto">
                <a:xfrm rot="7828792">
                  <a:off x="4880" y="3298"/>
                  <a:ext cx="170" cy="369"/>
                  <a:chOff x="2517" y="3696"/>
                  <a:chExt cx="227" cy="524"/>
                </a:xfrm>
              </p:grpSpPr>
              <p:grpSp>
                <p:nvGrpSpPr>
                  <p:cNvPr id="904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909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0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11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905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906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07" name="Oval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908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889" name="Group 134"/>
                <p:cNvGrpSpPr>
                  <a:grpSpLocks/>
                </p:cNvGrpSpPr>
                <p:nvPr/>
              </p:nvGrpSpPr>
              <p:grpSpPr bwMode="auto">
                <a:xfrm rot="6592981">
                  <a:off x="4982" y="3124"/>
                  <a:ext cx="192" cy="339"/>
                  <a:chOff x="1720" y="3612"/>
                  <a:chExt cx="279" cy="449"/>
                </a:xfrm>
              </p:grpSpPr>
              <p:sp>
                <p:nvSpPr>
                  <p:cNvPr id="899" name="AutoShape 135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00" name="AutoShape 136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01" name="AutoShape 137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02" name="AutoShape 138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903" name="AutoShape 139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90" name="Group 140"/>
                <p:cNvGrpSpPr>
                  <a:grpSpLocks/>
                </p:cNvGrpSpPr>
                <p:nvPr/>
              </p:nvGrpSpPr>
              <p:grpSpPr bwMode="auto">
                <a:xfrm rot="5586650">
                  <a:off x="5062" y="2869"/>
                  <a:ext cx="170" cy="371"/>
                  <a:chOff x="2517" y="3696"/>
                  <a:chExt cx="227" cy="524"/>
                </a:xfrm>
              </p:grpSpPr>
              <p:grpSp>
                <p:nvGrpSpPr>
                  <p:cNvPr id="891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896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97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98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892" name="Group 145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893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94" name="Oval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95" name="Oval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769" name="Group 149"/>
              <p:cNvGrpSpPr>
                <a:grpSpLocks/>
              </p:cNvGrpSpPr>
              <p:nvPr/>
            </p:nvGrpSpPr>
            <p:grpSpPr bwMode="auto">
              <a:xfrm rot="-16932609">
                <a:off x="5040" y="2687"/>
                <a:ext cx="192" cy="339"/>
                <a:chOff x="1720" y="3612"/>
                <a:chExt cx="279" cy="449"/>
              </a:xfrm>
            </p:grpSpPr>
            <p:sp>
              <p:nvSpPr>
                <p:cNvPr id="880" name="AutoShape 150"/>
                <p:cNvSpPr>
                  <a:spLocks noChangeArrowheads="1"/>
                </p:cNvSpPr>
                <p:nvPr/>
              </p:nvSpPr>
              <p:spPr bwMode="auto">
                <a:xfrm>
                  <a:off x="1823" y="3744"/>
                  <a:ext cx="58" cy="31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81" name="AutoShape 151"/>
                <p:cNvSpPr>
                  <a:spLocks noChangeArrowheads="1"/>
                </p:cNvSpPr>
                <p:nvPr/>
              </p:nvSpPr>
              <p:spPr bwMode="auto">
                <a:xfrm>
                  <a:off x="1746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82" name="AutoShape 152"/>
                <p:cNvSpPr>
                  <a:spLocks noChangeArrowheads="1"/>
                </p:cNvSpPr>
                <p:nvPr/>
              </p:nvSpPr>
              <p:spPr bwMode="auto">
                <a:xfrm>
                  <a:off x="1863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83" name="AutoShape 153"/>
                <p:cNvSpPr>
                  <a:spLocks noChangeArrowheads="1"/>
                </p:cNvSpPr>
                <p:nvPr/>
              </p:nvSpPr>
              <p:spPr bwMode="auto">
                <a:xfrm>
                  <a:off x="1720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84" name="AutoShape 154"/>
                <p:cNvSpPr>
                  <a:spLocks noChangeArrowheads="1"/>
                </p:cNvSpPr>
                <p:nvPr/>
              </p:nvSpPr>
              <p:spPr bwMode="auto">
                <a:xfrm>
                  <a:off x="1837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70" name="Group 155"/>
              <p:cNvGrpSpPr>
                <a:grpSpLocks/>
              </p:cNvGrpSpPr>
              <p:nvPr/>
            </p:nvGrpSpPr>
            <p:grpSpPr bwMode="auto">
              <a:xfrm rot="-18914315">
                <a:off x="4874" y="2315"/>
                <a:ext cx="192" cy="339"/>
                <a:chOff x="1720" y="3612"/>
                <a:chExt cx="279" cy="449"/>
              </a:xfrm>
            </p:grpSpPr>
            <p:sp>
              <p:nvSpPr>
                <p:cNvPr id="875" name="AutoShape 156"/>
                <p:cNvSpPr>
                  <a:spLocks noChangeArrowheads="1"/>
                </p:cNvSpPr>
                <p:nvPr/>
              </p:nvSpPr>
              <p:spPr bwMode="auto">
                <a:xfrm>
                  <a:off x="1823" y="3744"/>
                  <a:ext cx="58" cy="31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76" name="AutoShape 157"/>
                <p:cNvSpPr>
                  <a:spLocks noChangeArrowheads="1"/>
                </p:cNvSpPr>
                <p:nvPr/>
              </p:nvSpPr>
              <p:spPr bwMode="auto">
                <a:xfrm>
                  <a:off x="1746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77" name="AutoShape 158"/>
                <p:cNvSpPr>
                  <a:spLocks noChangeArrowheads="1"/>
                </p:cNvSpPr>
                <p:nvPr/>
              </p:nvSpPr>
              <p:spPr bwMode="auto">
                <a:xfrm>
                  <a:off x="1863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78" name="AutoShape 159"/>
                <p:cNvSpPr>
                  <a:spLocks noChangeArrowheads="1"/>
                </p:cNvSpPr>
                <p:nvPr/>
              </p:nvSpPr>
              <p:spPr bwMode="auto">
                <a:xfrm>
                  <a:off x="1720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79" name="AutoShape 160"/>
                <p:cNvSpPr>
                  <a:spLocks noChangeArrowheads="1"/>
                </p:cNvSpPr>
                <p:nvPr/>
              </p:nvSpPr>
              <p:spPr bwMode="auto">
                <a:xfrm>
                  <a:off x="1837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71" name="Group 161"/>
              <p:cNvGrpSpPr>
                <a:grpSpLocks/>
              </p:cNvGrpSpPr>
              <p:nvPr/>
            </p:nvGrpSpPr>
            <p:grpSpPr bwMode="auto">
              <a:xfrm rot="-17597261">
                <a:off x="5019" y="2448"/>
                <a:ext cx="170" cy="391"/>
                <a:chOff x="2517" y="3696"/>
                <a:chExt cx="227" cy="524"/>
              </a:xfrm>
            </p:grpSpPr>
            <p:grpSp>
              <p:nvGrpSpPr>
                <p:cNvPr id="867" name="Group 162"/>
                <p:cNvGrpSpPr>
                  <a:grpSpLocks/>
                </p:cNvGrpSpPr>
                <p:nvPr/>
              </p:nvGrpSpPr>
              <p:grpSpPr bwMode="auto">
                <a:xfrm>
                  <a:off x="2574" y="3785"/>
                  <a:ext cx="112" cy="435"/>
                  <a:chOff x="2562" y="3785"/>
                  <a:chExt cx="112" cy="435"/>
                </a:xfrm>
              </p:grpSpPr>
              <p:sp>
                <p:nvSpPr>
                  <p:cNvPr id="872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3786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73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2629" y="3785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74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3812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68" name="Group 166"/>
                <p:cNvGrpSpPr>
                  <a:grpSpLocks/>
                </p:cNvGrpSpPr>
                <p:nvPr/>
              </p:nvGrpSpPr>
              <p:grpSpPr bwMode="auto">
                <a:xfrm>
                  <a:off x="2517" y="3696"/>
                  <a:ext cx="227" cy="188"/>
                  <a:chOff x="2517" y="3696"/>
                  <a:chExt cx="227" cy="188"/>
                </a:xfrm>
              </p:grpSpPr>
              <p:sp>
                <p:nvSpPr>
                  <p:cNvPr id="869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3702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70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3696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71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748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772" name="Group 170"/>
              <p:cNvGrpSpPr>
                <a:grpSpLocks/>
              </p:cNvGrpSpPr>
              <p:nvPr/>
            </p:nvGrpSpPr>
            <p:grpSpPr bwMode="auto">
              <a:xfrm rot="-19903817">
                <a:off x="4709" y="2164"/>
                <a:ext cx="170" cy="369"/>
                <a:chOff x="2517" y="3696"/>
                <a:chExt cx="227" cy="524"/>
              </a:xfrm>
            </p:grpSpPr>
            <p:grpSp>
              <p:nvGrpSpPr>
                <p:cNvPr id="859" name="Group 171"/>
                <p:cNvGrpSpPr>
                  <a:grpSpLocks/>
                </p:cNvGrpSpPr>
                <p:nvPr/>
              </p:nvGrpSpPr>
              <p:grpSpPr bwMode="auto">
                <a:xfrm>
                  <a:off x="2574" y="3785"/>
                  <a:ext cx="112" cy="435"/>
                  <a:chOff x="2562" y="3785"/>
                  <a:chExt cx="112" cy="435"/>
                </a:xfrm>
              </p:grpSpPr>
              <p:sp>
                <p:nvSpPr>
                  <p:cNvPr id="864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3786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65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2629" y="3785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66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3812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60" name="Group 175"/>
                <p:cNvGrpSpPr>
                  <a:grpSpLocks/>
                </p:cNvGrpSpPr>
                <p:nvPr/>
              </p:nvGrpSpPr>
              <p:grpSpPr bwMode="auto">
                <a:xfrm>
                  <a:off x="2517" y="3696"/>
                  <a:ext cx="227" cy="188"/>
                  <a:chOff x="2517" y="3696"/>
                  <a:chExt cx="227" cy="188"/>
                </a:xfrm>
              </p:grpSpPr>
              <p:sp>
                <p:nvSpPr>
                  <p:cNvPr id="861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3702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62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3696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63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748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773" name="Group 179"/>
              <p:cNvGrpSpPr>
                <a:grpSpLocks/>
              </p:cNvGrpSpPr>
              <p:nvPr/>
            </p:nvGrpSpPr>
            <p:grpSpPr bwMode="auto">
              <a:xfrm rot="-20796995">
                <a:off x="4489" y="2108"/>
                <a:ext cx="192" cy="339"/>
                <a:chOff x="1720" y="3612"/>
                <a:chExt cx="279" cy="449"/>
              </a:xfrm>
            </p:grpSpPr>
            <p:sp>
              <p:nvSpPr>
                <p:cNvPr id="854" name="AutoShape 180"/>
                <p:cNvSpPr>
                  <a:spLocks noChangeArrowheads="1"/>
                </p:cNvSpPr>
                <p:nvPr/>
              </p:nvSpPr>
              <p:spPr bwMode="auto">
                <a:xfrm>
                  <a:off x="1823" y="3744"/>
                  <a:ext cx="58" cy="31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55" name="AutoShape 181"/>
                <p:cNvSpPr>
                  <a:spLocks noChangeArrowheads="1"/>
                </p:cNvSpPr>
                <p:nvPr/>
              </p:nvSpPr>
              <p:spPr bwMode="auto">
                <a:xfrm>
                  <a:off x="1746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56" name="AutoShape 182"/>
                <p:cNvSpPr>
                  <a:spLocks noChangeArrowheads="1"/>
                </p:cNvSpPr>
                <p:nvPr/>
              </p:nvSpPr>
              <p:spPr bwMode="auto">
                <a:xfrm>
                  <a:off x="1863" y="3612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57" name="AutoShape 183"/>
                <p:cNvSpPr>
                  <a:spLocks noChangeArrowheads="1"/>
                </p:cNvSpPr>
                <p:nvPr/>
              </p:nvSpPr>
              <p:spPr bwMode="auto">
                <a:xfrm>
                  <a:off x="1720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858" name="AutoShape 184"/>
                <p:cNvSpPr>
                  <a:spLocks noChangeArrowheads="1"/>
                </p:cNvSpPr>
                <p:nvPr/>
              </p:nvSpPr>
              <p:spPr bwMode="auto">
                <a:xfrm>
                  <a:off x="1837" y="3684"/>
                  <a:ext cx="136" cy="136"/>
                </a:xfrm>
                <a:prstGeom prst="roundRect">
                  <a:avLst>
                    <a:gd name="adj" fmla="val 40440"/>
                  </a:avLst>
                </a:prstGeom>
                <a:gradFill rotWithShape="1">
                  <a:gsLst>
                    <a:gs pos="0">
                      <a:srgbClr val="FFCCFF"/>
                    </a:gs>
                    <a:gs pos="100000">
                      <a:srgbClr val="FFCC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774" name="Group 185"/>
              <p:cNvGrpSpPr>
                <a:grpSpLocks/>
              </p:cNvGrpSpPr>
              <p:nvPr/>
            </p:nvGrpSpPr>
            <p:grpSpPr bwMode="auto">
              <a:xfrm rot="-21832002">
                <a:off x="4252" y="2075"/>
                <a:ext cx="170" cy="371"/>
                <a:chOff x="2517" y="3696"/>
                <a:chExt cx="227" cy="524"/>
              </a:xfrm>
            </p:grpSpPr>
            <p:grpSp>
              <p:nvGrpSpPr>
                <p:cNvPr id="846" name="Group 186"/>
                <p:cNvGrpSpPr>
                  <a:grpSpLocks/>
                </p:cNvGrpSpPr>
                <p:nvPr/>
              </p:nvGrpSpPr>
              <p:grpSpPr bwMode="auto">
                <a:xfrm>
                  <a:off x="2574" y="3785"/>
                  <a:ext cx="112" cy="435"/>
                  <a:chOff x="2562" y="3785"/>
                  <a:chExt cx="112" cy="435"/>
                </a:xfrm>
              </p:grpSpPr>
              <p:sp>
                <p:nvSpPr>
                  <p:cNvPr id="851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2562" y="3786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52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2629" y="3785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53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3812"/>
                    <a:ext cx="45" cy="40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/>
                      </a:gs>
                      <a:gs pos="5000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lin ang="0" scaled="1"/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47" name="Group 190"/>
                <p:cNvGrpSpPr>
                  <a:grpSpLocks/>
                </p:cNvGrpSpPr>
                <p:nvPr/>
              </p:nvGrpSpPr>
              <p:grpSpPr bwMode="auto">
                <a:xfrm>
                  <a:off x="2517" y="3696"/>
                  <a:ext cx="227" cy="188"/>
                  <a:chOff x="2517" y="3696"/>
                  <a:chExt cx="227" cy="188"/>
                </a:xfrm>
              </p:grpSpPr>
              <p:sp>
                <p:nvSpPr>
                  <p:cNvPr id="848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3702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9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3696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50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2549" y="3748"/>
                    <a:ext cx="136" cy="1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3399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339966"/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</p:grpSp>
          <p:grpSp>
            <p:nvGrpSpPr>
              <p:cNvPr id="775" name="Group 194"/>
              <p:cNvGrpSpPr>
                <a:grpSpLocks/>
              </p:cNvGrpSpPr>
              <p:nvPr/>
            </p:nvGrpSpPr>
            <p:grpSpPr bwMode="auto">
              <a:xfrm rot="6184010">
                <a:off x="3350" y="2799"/>
                <a:ext cx="1032" cy="948"/>
                <a:chOff x="4300" y="2970"/>
                <a:chExt cx="1032" cy="948"/>
              </a:xfrm>
            </p:grpSpPr>
            <p:grpSp>
              <p:nvGrpSpPr>
                <p:cNvPr id="801" name="Group 195"/>
                <p:cNvGrpSpPr>
                  <a:grpSpLocks/>
                </p:cNvGrpSpPr>
                <p:nvPr/>
              </p:nvGrpSpPr>
              <p:grpSpPr bwMode="auto">
                <a:xfrm rot="10800000">
                  <a:off x="4300" y="3540"/>
                  <a:ext cx="192" cy="339"/>
                  <a:chOff x="1720" y="3612"/>
                  <a:chExt cx="279" cy="449"/>
                </a:xfrm>
              </p:grpSpPr>
              <p:sp>
                <p:nvSpPr>
                  <p:cNvPr id="841" name="AutoShape 196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2" name="AutoShape 197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3" name="AutoShape 198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4" name="AutoShape 199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5" name="AutoShape 20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02" name="Group 201"/>
                <p:cNvGrpSpPr>
                  <a:grpSpLocks/>
                </p:cNvGrpSpPr>
                <p:nvPr/>
              </p:nvGrpSpPr>
              <p:grpSpPr bwMode="auto">
                <a:xfrm rot="8818295">
                  <a:off x="4699" y="3456"/>
                  <a:ext cx="192" cy="339"/>
                  <a:chOff x="1720" y="3612"/>
                  <a:chExt cx="279" cy="449"/>
                </a:xfrm>
              </p:grpSpPr>
              <p:sp>
                <p:nvSpPr>
                  <p:cNvPr id="836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37" name="AutoShape 203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38" name="AutoShape 204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39" name="AutoShape 205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40" name="AutoShape 206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03" name="Group 207"/>
                <p:cNvGrpSpPr>
                  <a:grpSpLocks/>
                </p:cNvGrpSpPr>
                <p:nvPr/>
              </p:nvGrpSpPr>
              <p:grpSpPr bwMode="auto">
                <a:xfrm rot="10135348">
                  <a:off x="4526" y="3527"/>
                  <a:ext cx="170" cy="391"/>
                  <a:chOff x="2517" y="3696"/>
                  <a:chExt cx="227" cy="524"/>
                </a:xfrm>
              </p:grpSpPr>
              <p:grpSp>
                <p:nvGrpSpPr>
                  <p:cNvPr id="828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833" name="Oval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34" name="Oval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35" name="Oval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829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830" name="Oval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31" name="Oval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32" name="Oval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804" name="Group 216"/>
                <p:cNvGrpSpPr>
                  <a:grpSpLocks/>
                </p:cNvGrpSpPr>
                <p:nvPr/>
              </p:nvGrpSpPr>
              <p:grpSpPr bwMode="auto">
                <a:xfrm rot="7828792">
                  <a:off x="4880" y="3298"/>
                  <a:ext cx="170" cy="369"/>
                  <a:chOff x="2517" y="3696"/>
                  <a:chExt cx="227" cy="524"/>
                </a:xfrm>
              </p:grpSpPr>
              <p:grpSp>
                <p:nvGrpSpPr>
                  <p:cNvPr id="820" name="Group 217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825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6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7" name="Oval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821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822" name="Oval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3" name="Oval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24" name="Oval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805" name="Group 225"/>
                <p:cNvGrpSpPr>
                  <a:grpSpLocks/>
                </p:cNvGrpSpPr>
                <p:nvPr/>
              </p:nvGrpSpPr>
              <p:grpSpPr bwMode="auto">
                <a:xfrm rot="6592981">
                  <a:off x="4982" y="3124"/>
                  <a:ext cx="192" cy="339"/>
                  <a:chOff x="1720" y="3612"/>
                  <a:chExt cx="279" cy="449"/>
                </a:xfrm>
              </p:grpSpPr>
              <p:sp>
                <p:nvSpPr>
                  <p:cNvPr id="815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16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17" name="AutoShape 228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18" name="AutoShape 229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" name="AutoShape 230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06" name="Group 231"/>
                <p:cNvGrpSpPr>
                  <a:grpSpLocks/>
                </p:cNvGrpSpPr>
                <p:nvPr/>
              </p:nvGrpSpPr>
              <p:grpSpPr bwMode="auto">
                <a:xfrm rot="5586650">
                  <a:off x="5062" y="2869"/>
                  <a:ext cx="170" cy="371"/>
                  <a:chOff x="2517" y="3696"/>
                  <a:chExt cx="227" cy="524"/>
                </a:xfrm>
              </p:grpSpPr>
              <p:grpSp>
                <p:nvGrpSpPr>
                  <p:cNvPr id="807" name="Group 232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812" name="Oval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3" name="Oval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4" name="Oval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808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809" name="Oval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0" name="Oval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1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776" name="Group 240"/>
              <p:cNvGrpSpPr>
                <a:grpSpLocks/>
              </p:cNvGrpSpPr>
              <p:nvPr/>
            </p:nvGrpSpPr>
            <p:grpSpPr bwMode="auto">
              <a:xfrm>
                <a:off x="3571" y="2135"/>
                <a:ext cx="638" cy="555"/>
                <a:chOff x="3558" y="2128"/>
                <a:chExt cx="638" cy="555"/>
              </a:xfrm>
            </p:grpSpPr>
            <p:grpSp>
              <p:nvGrpSpPr>
                <p:cNvPr id="777" name="Group 241"/>
                <p:cNvGrpSpPr>
                  <a:grpSpLocks/>
                </p:cNvGrpSpPr>
                <p:nvPr/>
              </p:nvGrpSpPr>
              <p:grpSpPr bwMode="auto">
                <a:xfrm rot="20376731">
                  <a:off x="4026" y="2128"/>
                  <a:ext cx="170" cy="369"/>
                  <a:chOff x="2517" y="3696"/>
                  <a:chExt cx="227" cy="524"/>
                </a:xfrm>
              </p:grpSpPr>
              <p:grpSp>
                <p:nvGrpSpPr>
                  <p:cNvPr id="793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798" name="Oval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99" name="Oval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00" name="Oval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794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795" name="Oval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96" name="Oval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97" name="Oval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  <p:grpSp>
              <p:nvGrpSpPr>
                <p:cNvPr id="778" name="Group 250"/>
                <p:cNvGrpSpPr>
                  <a:grpSpLocks/>
                </p:cNvGrpSpPr>
                <p:nvPr/>
              </p:nvGrpSpPr>
              <p:grpSpPr bwMode="auto">
                <a:xfrm rot="19140921">
                  <a:off x="3825" y="2253"/>
                  <a:ext cx="192" cy="339"/>
                  <a:chOff x="1720" y="3612"/>
                  <a:chExt cx="279" cy="449"/>
                </a:xfrm>
              </p:grpSpPr>
              <p:sp>
                <p:nvSpPr>
                  <p:cNvPr id="788" name="AutoShape 251"/>
                  <p:cNvSpPr>
                    <a:spLocks noChangeArrowheads="1"/>
                  </p:cNvSpPr>
                  <p:nvPr/>
                </p:nvSpPr>
                <p:spPr bwMode="auto">
                  <a:xfrm>
                    <a:off x="1823" y="3744"/>
                    <a:ext cx="58" cy="31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789" name="AutoShape 252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790" name="AutoShape 253"/>
                  <p:cNvSpPr>
                    <a:spLocks noChangeArrowheads="1"/>
                  </p:cNvSpPr>
                  <p:nvPr/>
                </p:nvSpPr>
                <p:spPr bwMode="auto">
                  <a:xfrm>
                    <a:off x="1863" y="3612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791" name="AutoShape 254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792" name="AutoShape 255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3684"/>
                    <a:ext cx="136" cy="136"/>
                  </a:xfrm>
                  <a:prstGeom prst="roundRect">
                    <a:avLst>
                      <a:gd name="adj" fmla="val 40440"/>
                    </a:avLst>
                  </a:prstGeom>
                  <a:gradFill rotWithShape="1">
                    <a:gsLst>
                      <a:gs pos="0">
                        <a:srgbClr val="FFCCFF"/>
                      </a:gs>
                      <a:gs pos="100000">
                        <a:srgbClr val="FFCCFF">
                          <a:gamma/>
                          <a:shade val="46275"/>
                          <a:invGamma/>
                        </a:srgbClr>
                      </a:gs>
                    </a:gsLst>
                    <a:path path="rect">
                      <a:fillToRect l="100000" b="100000"/>
                    </a:path>
                  </a:gra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779" name="Group 256"/>
                <p:cNvGrpSpPr>
                  <a:grpSpLocks/>
                </p:cNvGrpSpPr>
                <p:nvPr/>
              </p:nvGrpSpPr>
              <p:grpSpPr bwMode="auto">
                <a:xfrm rot="18134590">
                  <a:off x="3659" y="2412"/>
                  <a:ext cx="170" cy="371"/>
                  <a:chOff x="2517" y="3696"/>
                  <a:chExt cx="227" cy="524"/>
                </a:xfrm>
              </p:grpSpPr>
              <p:grpSp>
                <p:nvGrpSpPr>
                  <p:cNvPr id="780" name="Group 257"/>
                  <p:cNvGrpSpPr>
                    <a:grpSpLocks/>
                  </p:cNvGrpSpPr>
                  <p:nvPr/>
                </p:nvGrpSpPr>
                <p:grpSpPr bwMode="auto">
                  <a:xfrm>
                    <a:off x="2574" y="3785"/>
                    <a:ext cx="112" cy="435"/>
                    <a:chOff x="2562" y="3785"/>
                    <a:chExt cx="112" cy="435"/>
                  </a:xfrm>
                </p:grpSpPr>
                <p:sp>
                  <p:nvSpPr>
                    <p:cNvPr id="785" name="Oval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3786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6" name="Oval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29" y="3785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7" name="Oval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95" y="3812"/>
                      <a:ext cx="45" cy="408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/>
                        </a:gs>
                        <a:gs pos="5000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lin ang="0" scaled="1"/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  <p:grpSp>
                <p:nvGrpSpPr>
                  <p:cNvPr id="781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2517" y="3696"/>
                    <a:ext cx="227" cy="188"/>
                    <a:chOff x="2517" y="3696"/>
                    <a:chExt cx="227" cy="188"/>
                  </a:xfrm>
                </p:grpSpPr>
                <p:sp>
                  <p:nvSpPr>
                    <p:cNvPr id="782" name="Oval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" y="3702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3" name="Oval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08" y="3696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84" name="Oval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9" y="3748"/>
                      <a:ext cx="136" cy="1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33996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339966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zh-TW" altLang="en-US"/>
                    </a:p>
                  </p:txBody>
                </p:sp>
              </p:grpSp>
            </p:grpSp>
          </p:grpSp>
        </p:grpSp>
        <p:grpSp>
          <p:nvGrpSpPr>
            <p:cNvPr id="503" name="Group 265"/>
            <p:cNvGrpSpPr>
              <a:grpSpLocks/>
            </p:cNvGrpSpPr>
            <p:nvPr/>
          </p:nvGrpSpPr>
          <p:grpSpPr bwMode="auto">
            <a:xfrm>
              <a:off x="2246" y="1933"/>
              <a:ext cx="1199" cy="1119"/>
              <a:chOff x="3801" y="2438"/>
              <a:chExt cx="1199" cy="1119"/>
            </a:xfrm>
          </p:grpSpPr>
          <p:sp>
            <p:nvSpPr>
              <p:cNvPr id="751" name="Oval 266"/>
              <p:cNvSpPr>
                <a:spLocks noChangeArrowheads="1"/>
              </p:cNvSpPr>
              <p:nvPr/>
            </p:nvSpPr>
            <p:spPr bwMode="auto">
              <a:xfrm>
                <a:off x="3801" y="2860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2" name="Oval 267"/>
              <p:cNvSpPr>
                <a:spLocks noChangeArrowheads="1"/>
              </p:cNvSpPr>
              <p:nvPr/>
            </p:nvSpPr>
            <p:spPr bwMode="auto">
              <a:xfrm>
                <a:off x="3832" y="3039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3" name="Oval 268"/>
              <p:cNvSpPr>
                <a:spLocks noChangeArrowheads="1"/>
              </p:cNvSpPr>
              <p:nvPr/>
            </p:nvSpPr>
            <p:spPr bwMode="auto">
              <a:xfrm>
                <a:off x="3909" y="3206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4" name="Oval 269"/>
              <p:cNvSpPr>
                <a:spLocks noChangeArrowheads="1"/>
              </p:cNvSpPr>
              <p:nvPr/>
            </p:nvSpPr>
            <p:spPr bwMode="auto">
              <a:xfrm>
                <a:off x="4061" y="3322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5" name="Oval 270"/>
              <p:cNvSpPr>
                <a:spLocks noChangeArrowheads="1"/>
              </p:cNvSpPr>
              <p:nvPr/>
            </p:nvSpPr>
            <p:spPr bwMode="auto">
              <a:xfrm>
                <a:off x="4236" y="3375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6" name="Oval 271"/>
              <p:cNvSpPr>
                <a:spLocks noChangeArrowheads="1"/>
              </p:cNvSpPr>
              <p:nvPr/>
            </p:nvSpPr>
            <p:spPr bwMode="auto">
              <a:xfrm>
                <a:off x="4420" y="336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7" name="Oval 272"/>
              <p:cNvSpPr>
                <a:spLocks noChangeArrowheads="1"/>
              </p:cNvSpPr>
              <p:nvPr/>
            </p:nvSpPr>
            <p:spPr bwMode="auto">
              <a:xfrm>
                <a:off x="4593" y="3310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8" name="Oval 273"/>
              <p:cNvSpPr>
                <a:spLocks noChangeArrowheads="1"/>
              </p:cNvSpPr>
              <p:nvPr/>
            </p:nvSpPr>
            <p:spPr bwMode="auto">
              <a:xfrm>
                <a:off x="4733" y="318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59" name="Oval 274"/>
              <p:cNvSpPr>
                <a:spLocks noChangeArrowheads="1"/>
              </p:cNvSpPr>
              <p:nvPr/>
            </p:nvSpPr>
            <p:spPr bwMode="auto">
              <a:xfrm>
                <a:off x="4817" y="3021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0" name="Oval 275"/>
              <p:cNvSpPr>
                <a:spLocks noChangeArrowheads="1"/>
              </p:cNvSpPr>
              <p:nvPr/>
            </p:nvSpPr>
            <p:spPr bwMode="auto">
              <a:xfrm>
                <a:off x="4818" y="2841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1" name="Oval 276"/>
              <p:cNvSpPr>
                <a:spLocks noChangeArrowheads="1"/>
              </p:cNvSpPr>
              <p:nvPr/>
            </p:nvSpPr>
            <p:spPr bwMode="auto">
              <a:xfrm>
                <a:off x="4760" y="2662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2" name="Oval 277"/>
              <p:cNvSpPr>
                <a:spLocks noChangeArrowheads="1"/>
              </p:cNvSpPr>
              <p:nvPr/>
            </p:nvSpPr>
            <p:spPr bwMode="auto">
              <a:xfrm>
                <a:off x="4632" y="2527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3" name="Oval 278"/>
              <p:cNvSpPr>
                <a:spLocks noChangeArrowheads="1"/>
              </p:cNvSpPr>
              <p:nvPr/>
            </p:nvSpPr>
            <p:spPr bwMode="auto">
              <a:xfrm>
                <a:off x="4478" y="244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4" name="Oval 279"/>
              <p:cNvSpPr>
                <a:spLocks noChangeArrowheads="1"/>
              </p:cNvSpPr>
              <p:nvPr/>
            </p:nvSpPr>
            <p:spPr bwMode="auto">
              <a:xfrm>
                <a:off x="4299" y="243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5" name="Oval 280"/>
              <p:cNvSpPr>
                <a:spLocks noChangeArrowheads="1"/>
              </p:cNvSpPr>
              <p:nvPr/>
            </p:nvSpPr>
            <p:spPr bwMode="auto">
              <a:xfrm>
                <a:off x="4119" y="246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6" name="Oval 281"/>
              <p:cNvSpPr>
                <a:spLocks noChangeArrowheads="1"/>
              </p:cNvSpPr>
              <p:nvPr/>
            </p:nvSpPr>
            <p:spPr bwMode="auto">
              <a:xfrm>
                <a:off x="3960" y="2553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767" name="Oval 282"/>
              <p:cNvSpPr>
                <a:spLocks noChangeArrowheads="1"/>
              </p:cNvSpPr>
              <p:nvPr/>
            </p:nvSpPr>
            <p:spPr bwMode="auto">
              <a:xfrm>
                <a:off x="3839" y="268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rgbClr val="FFCCCC">
                      <a:gamma/>
                      <a:shade val="46275"/>
                      <a:invGamma/>
                    </a:srgbClr>
                  </a:gs>
                  <a:gs pos="100000">
                    <a:srgbClr val="FFCCCC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504" name="Group 283"/>
            <p:cNvGrpSpPr>
              <a:grpSpLocks/>
            </p:cNvGrpSpPr>
            <p:nvPr/>
          </p:nvGrpSpPr>
          <p:grpSpPr bwMode="auto">
            <a:xfrm>
              <a:off x="2590" y="2245"/>
              <a:ext cx="578" cy="569"/>
              <a:chOff x="4145" y="2750"/>
              <a:chExt cx="578" cy="569"/>
            </a:xfrm>
          </p:grpSpPr>
          <p:grpSp>
            <p:nvGrpSpPr>
              <p:cNvPr id="505" name="Group 284"/>
              <p:cNvGrpSpPr>
                <a:grpSpLocks/>
              </p:cNvGrpSpPr>
              <p:nvPr/>
            </p:nvGrpSpPr>
            <p:grpSpPr bwMode="auto">
              <a:xfrm rot="772796">
                <a:off x="4195" y="2750"/>
                <a:ext cx="528" cy="62"/>
                <a:chOff x="3106" y="3835"/>
                <a:chExt cx="528" cy="62"/>
              </a:xfrm>
            </p:grpSpPr>
            <p:sp>
              <p:nvSpPr>
                <p:cNvPr id="739" name="Oval 285"/>
                <p:cNvSpPr>
                  <a:spLocks noChangeArrowheads="1"/>
                </p:cNvSpPr>
                <p:nvPr/>
              </p:nvSpPr>
              <p:spPr bwMode="auto">
                <a:xfrm>
                  <a:off x="3106" y="384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0" name="Oval 286"/>
                <p:cNvSpPr>
                  <a:spLocks noChangeArrowheads="1"/>
                </p:cNvSpPr>
                <p:nvPr/>
              </p:nvSpPr>
              <p:spPr bwMode="auto">
                <a:xfrm>
                  <a:off x="3152" y="3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1" name="Oval 287"/>
                <p:cNvSpPr>
                  <a:spLocks noChangeArrowheads="1"/>
                </p:cNvSpPr>
                <p:nvPr/>
              </p:nvSpPr>
              <p:spPr bwMode="auto">
                <a:xfrm>
                  <a:off x="3200" y="384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2" name="Oval 288"/>
                <p:cNvSpPr>
                  <a:spLocks noChangeArrowheads="1"/>
                </p:cNvSpPr>
                <p:nvPr/>
              </p:nvSpPr>
              <p:spPr bwMode="auto">
                <a:xfrm>
                  <a:off x="3245" y="384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3" name="Oval 289"/>
                <p:cNvSpPr>
                  <a:spLocks noChangeArrowheads="1"/>
                </p:cNvSpPr>
                <p:nvPr/>
              </p:nvSpPr>
              <p:spPr bwMode="auto">
                <a:xfrm>
                  <a:off x="3288" y="3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4" name="Oval 290"/>
                <p:cNvSpPr>
                  <a:spLocks noChangeArrowheads="1"/>
                </p:cNvSpPr>
                <p:nvPr/>
              </p:nvSpPr>
              <p:spPr bwMode="auto">
                <a:xfrm>
                  <a:off x="3334" y="384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5" name="Oval 291"/>
                <p:cNvSpPr>
                  <a:spLocks noChangeArrowheads="1"/>
                </p:cNvSpPr>
                <p:nvPr/>
              </p:nvSpPr>
              <p:spPr bwMode="auto">
                <a:xfrm>
                  <a:off x="3379" y="3852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6" name="Oval 292"/>
                <p:cNvSpPr>
                  <a:spLocks noChangeArrowheads="1"/>
                </p:cNvSpPr>
                <p:nvPr/>
              </p:nvSpPr>
              <p:spPr bwMode="auto">
                <a:xfrm>
                  <a:off x="3421" y="384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7" name="Oval 293"/>
                <p:cNvSpPr>
                  <a:spLocks noChangeArrowheads="1"/>
                </p:cNvSpPr>
                <p:nvPr/>
              </p:nvSpPr>
              <p:spPr bwMode="auto">
                <a:xfrm>
                  <a:off x="3462" y="383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8" name="Oval 294"/>
                <p:cNvSpPr>
                  <a:spLocks noChangeArrowheads="1"/>
                </p:cNvSpPr>
                <p:nvPr/>
              </p:nvSpPr>
              <p:spPr bwMode="auto">
                <a:xfrm>
                  <a:off x="3506" y="383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49" name="Oval 295"/>
                <p:cNvSpPr>
                  <a:spLocks noChangeArrowheads="1"/>
                </p:cNvSpPr>
                <p:nvPr/>
              </p:nvSpPr>
              <p:spPr bwMode="auto">
                <a:xfrm>
                  <a:off x="3546" y="383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50" name="Oval 296"/>
                <p:cNvSpPr>
                  <a:spLocks noChangeArrowheads="1"/>
                </p:cNvSpPr>
                <p:nvPr/>
              </p:nvSpPr>
              <p:spPr bwMode="auto">
                <a:xfrm>
                  <a:off x="3588" y="383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06" name="Group 297"/>
              <p:cNvGrpSpPr>
                <a:grpSpLocks/>
              </p:cNvGrpSpPr>
              <p:nvPr/>
            </p:nvGrpSpPr>
            <p:grpSpPr bwMode="auto">
              <a:xfrm rot="720752" flipH="1">
                <a:off x="4209" y="2805"/>
                <a:ext cx="483" cy="96"/>
                <a:chOff x="4196" y="2818"/>
                <a:chExt cx="483" cy="96"/>
              </a:xfrm>
            </p:grpSpPr>
            <p:sp>
              <p:nvSpPr>
                <p:cNvPr id="728" name="Oval 298"/>
                <p:cNvSpPr>
                  <a:spLocks noChangeArrowheads="1"/>
                </p:cNvSpPr>
                <p:nvPr/>
              </p:nvSpPr>
              <p:spPr bwMode="auto">
                <a:xfrm rot="441143">
                  <a:off x="4196" y="282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9" name="Oval 299"/>
                <p:cNvSpPr>
                  <a:spLocks noChangeArrowheads="1"/>
                </p:cNvSpPr>
                <p:nvPr/>
              </p:nvSpPr>
              <p:spPr bwMode="auto">
                <a:xfrm rot="441143">
                  <a:off x="4243" y="281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0" name="Oval 300"/>
                <p:cNvSpPr>
                  <a:spLocks noChangeArrowheads="1"/>
                </p:cNvSpPr>
                <p:nvPr/>
              </p:nvSpPr>
              <p:spPr bwMode="auto">
                <a:xfrm rot="441143">
                  <a:off x="4290" y="282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1" name="Oval 301"/>
                <p:cNvSpPr>
                  <a:spLocks noChangeArrowheads="1"/>
                </p:cNvSpPr>
                <p:nvPr/>
              </p:nvSpPr>
              <p:spPr bwMode="auto">
                <a:xfrm rot="441143">
                  <a:off x="4334" y="2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2" name="Oval 302"/>
                <p:cNvSpPr>
                  <a:spLocks noChangeArrowheads="1"/>
                </p:cNvSpPr>
                <p:nvPr/>
              </p:nvSpPr>
              <p:spPr bwMode="auto">
                <a:xfrm rot="441143">
                  <a:off x="4378" y="283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3" name="Oval 303"/>
                <p:cNvSpPr>
                  <a:spLocks noChangeArrowheads="1"/>
                </p:cNvSpPr>
                <p:nvPr/>
              </p:nvSpPr>
              <p:spPr bwMode="auto">
                <a:xfrm rot="441143">
                  <a:off x="4422" y="2852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4" name="Oval 304"/>
                <p:cNvSpPr>
                  <a:spLocks noChangeArrowheads="1"/>
                </p:cNvSpPr>
                <p:nvPr/>
              </p:nvSpPr>
              <p:spPr bwMode="auto">
                <a:xfrm rot="441143">
                  <a:off x="4466" y="286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5" name="Oval 305"/>
                <p:cNvSpPr>
                  <a:spLocks noChangeArrowheads="1"/>
                </p:cNvSpPr>
                <p:nvPr/>
              </p:nvSpPr>
              <p:spPr bwMode="auto">
                <a:xfrm rot="441143">
                  <a:off x="4508" y="28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6" name="Oval 306"/>
                <p:cNvSpPr>
                  <a:spLocks noChangeArrowheads="1"/>
                </p:cNvSpPr>
                <p:nvPr/>
              </p:nvSpPr>
              <p:spPr bwMode="auto">
                <a:xfrm rot="441143">
                  <a:off x="4550" y="285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7" name="Oval 307"/>
                <p:cNvSpPr>
                  <a:spLocks noChangeArrowheads="1"/>
                </p:cNvSpPr>
                <p:nvPr/>
              </p:nvSpPr>
              <p:spPr bwMode="auto">
                <a:xfrm rot="441143">
                  <a:off x="4594" y="2860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38" name="Oval 308"/>
                <p:cNvSpPr>
                  <a:spLocks noChangeArrowheads="1"/>
                </p:cNvSpPr>
                <p:nvPr/>
              </p:nvSpPr>
              <p:spPr bwMode="auto">
                <a:xfrm rot="441143">
                  <a:off x="4633" y="286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07" name="Group 309"/>
              <p:cNvGrpSpPr>
                <a:grpSpLocks/>
              </p:cNvGrpSpPr>
              <p:nvPr/>
            </p:nvGrpSpPr>
            <p:grpSpPr bwMode="auto">
              <a:xfrm rot="766734">
                <a:off x="4176" y="2894"/>
                <a:ext cx="528" cy="62"/>
                <a:chOff x="3106" y="3835"/>
                <a:chExt cx="528" cy="62"/>
              </a:xfrm>
            </p:grpSpPr>
            <p:sp>
              <p:nvSpPr>
                <p:cNvPr id="716" name="Oval 310"/>
                <p:cNvSpPr>
                  <a:spLocks noChangeArrowheads="1"/>
                </p:cNvSpPr>
                <p:nvPr/>
              </p:nvSpPr>
              <p:spPr bwMode="auto">
                <a:xfrm>
                  <a:off x="3106" y="384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7" name="Oval 311"/>
                <p:cNvSpPr>
                  <a:spLocks noChangeArrowheads="1"/>
                </p:cNvSpPr>
                <p:nvPr/>
              </p:nvSpPr>
              <p:spPr bwMode="auto">
                <a:xfrm>
                  <a:off x="3152" y="3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8" name="Oval 312"/>
                <p:cNvSpPr>
                  <a:spLocks noChangeArrowheads="1"/>
                </p:cNvSpPr>
                <p:nvPr/>
              </p:nvSpPr>
              <p:spPr bwMode="auto">
                <a:xfrm>
                  <a:off x="3200" y="384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9" name="Oval 313"/>
                <p:cNvSpPr>
                  <a:spLocks noChangeArrowheads="1"/>
                </p:cNvSpPr>
                <p:nvPr/>
              </p:nvSpPr>
              <p:spPr bwMode="auto">
                <a:xfrm>
                  <a:off x="3245" y="384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0" name="Oval 314"/>
                <p:cNvSpPr>
                  <a:spLocks noChangeArrowheads="1"/>
                </p:cNvSpPr>
                <p:nvPr/>
              </p:nvSpPr>
              <p:spPr bwMode="auto">
                <a:xfrm>
                  <a:off x="3288" y="3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1" name="Oval 315"/>
                <p:cNvSpPr>
                  <a:spLocks noChangeArrowheads="1"/>
                </p:cNvSpPr>
                <p:nvPr/>
              </p:nvSpPr>
              <p:spPr bwMode="auto">
                <a:xfrm>
                  <a:off x="3334" y="384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2" name="Oval 316"/>
                <p:cNvSpPr>
                  <a:spLocks noChangeArrowheads="1"/>
                </p:cNvSpPr>
                <p:nvPr/>
              </p:nvSpPr>
              <p:spPr bwMode="auto">
                <a:xfrm>
                  <a:off x="3379" y="3852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3" name="Oval 317"/>
                <p:cNvSpPr>
                  <a:spLocks noChangeArrowheads="1"/>
                </p:cNvSpPr>
                <p:nvPr/>
              </p:nvSpPr>
              <p:spPr bwMode="auto">
                <a:xfrm>
                  <a:off x="3421" y="384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4" name="Oval 318"/>
                <p:cNvSpPr>
                  <a:spLocks noChangeArrowheads="1"/>
                </p:cNvSpPr>
                <p:nvPr/>
              </p:nvSpPr>
              <p:spPr bwMode="auto">
                <a:xfrm>
                  <a:off x="3462" y="383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5" name="Oval 319"/>
                <p:cNvSpPr>
                  <a:spLocks noChangeArrowheads="1"/>
                </p:cNvSpPr>
                <p:nvPr/>
              </p:nvSpPr>
              <p:spPr bwMode="auto">
                <a:xfrm>
                  <a:off x="3506" y="383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6" name="Oval 320"/>
                <p:cNvSpPr>
                  <a:spLocks noChangeArrowheads="1"/>
                </p:cNvSpPr>
                <p:nvPr/>
              </p:nvSpPr>
              <p:spPr bwMode="auto">
                <a:xfrm>
                  <a:off x="3546" y="383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27" name="Oval 321"/>
                <p:cNvSpPr>
                  <a:spLocks noChangeArrowheads="1"/>
                </p:cNvSpPr>
                <p:nvPr/>
              </p:nvSpPr>
              <p:spPr bwMode="auto">
                <a:xfrm>
                  <a:off x="3588" y="383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08" name="Group 322"/>
              <p:cNvGrpSpPr>
                <a:grpSpLocks/>
              </p:cNvGrpSpPr>
              <p:nvPr/>
            </p:nvGrpSpPr>
            <p:grpSpPr bwMode="auto">
              <a:xfrm rot="792298" flipH="1">
                <a:off x="4190" y="2952"/>
                <a:ext cx="483" cy="96"/>
                <a:chOff x="4196" y="2818"/>
                <a:chExt cx="483" cy="96"/>
              </a:xfrm>
            </p:grpSpPr>
            <p:sp>
              <p:nvSpPr>
                <p:cNvPr id="705" name="Oval 323"/>
                <p:cNvSpPr>
                  <a:spLocks noChangeArrowheads="1"/>
                </p:cNvSpPr>
                <p:nvPr/>
              </p:nvSpPr>
              <p:spPr bwMode="auto">
                <a:xfrm rot="441143">
                  <a:off x="4196" y="282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6" name="Oval 324"/>
                <p:cNvSpPr>
                  <a:spLocks noChangeArrowheads="1"/>
                </p:cNvSpPr>
                <p:nvPr/>
              </p:nvSpPr>
              <p:spPr bwMode="auto">
                <a:xfrm rot="441143">
                  <a:off x="4243" y="281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7" name="Oval 325"/>
                <p:cNvSpPr>
                  <a:spLocks noChangeArrowheads="1"/>
                </p:cNvSpPr>
                <p:nvPr/>
              </p:nvSpPr>
              <p:spPr bwMode="auto">
                <a:xfrm rot="441143">
                  <a:off x="4290" y="282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8" name="Oval 326"/>
                <p:cNvSpPr>
                  <a:spLocks noChangeArrowheads="1"/>
                </p:cNvSpPr>
                <p:nvPr/>
              </p:nvSpPr>
              <p:spPr bwMode="auto">
                <a:xfrm rot="441143">
                  <a:off x="4334" y="283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9" name="Oval 327"/>
                <p:cNvSpPr>
                  <a:spLocks noChangeArrowheads="1"/>
                </p:cNvSpPr>
                <p:nvPr/>
              </p:nvSpPr>
              <p:spPr bwMode="auto">
                <a:xfrm rot="441143">
                  <a:off x="4378" y="283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0" name="Oval 328"/>
                <p:cNvSpPr>
                  <a:spLocks noChangeArrowheads="1"/>
                </p:cNvSpPr>
                <p:nvPr/>
              </p:nvSpPr>
              <p:spPr bwMode="auto">
                <a:xfrm rot="441143">
                  <a:off x="4422" y="2852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1" name="Oval 329"/>
                <p:cNvSpPr>
                  <a:spLocks noChangeArrowheads="1"/>
                </p:cNvSpPr>
                <p:nvPr/>
              </p:nvSpPr>
              <p:spPr bwMode="auto">
                <a:xfrm rot="441143">
                  <a:off x="4466" y="286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2" name="Oval 330"/>
                <p:cNvSpPr>
                  <a:spLocks noChangeArrowheads="1"/>
                </p:cNvSpPr>
                <p:nvPr/>
              </p:nvSpPr>
              <p:spPr bwMode="auto">
                <a:xfrm rot="441143">
                  <a:off x="4508" y="28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3" name="Oval 331"/>
                <p:cNvSpPr>
                  <a:spLocks noChangeArrowheads="1"/>
                </p:cNvSpPr>
                <p:nvPr/>
              </p:nvSpPr>
              <p:spPr bwMode="auto">
                <a:xfrm rot="441143">
                  <a:off x="4550" y="2855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4" name="Oval 332"/>
                <p:cNvSpPr>
                  <a:spLocks noChangeArrowheads="1"/>
                </p:cNvSpPr>
                <p:nvPr/>
              </p:nvSpPr>
              <p:spPr bwMode="auto">
                <a:xfrm rot="441143">
                  <a:off x="4594" y="2860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15" name="Oval 333"/>
                <p:cNvSpPr>
                  <a:spLocks noChangeArrowheads="1"/>
                </p:cNvSpPr>
                <p:nvPr/>
              </p:nvSpPr>
              <p:spPr bwMode="auto">
                <a:xfrm rot="441143">
                  <a:off x="4633" y="2869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09" name="Group 334"/>
              <p:cNvGrpSpPr>
                <a:grpSpLocks/>
              </p:cNvGrpSpPr>
              <p:nvPr/>
            </p:nvGrpSpPr>
            <p:grpSpPr bwMode="auto">
              <a:xfrm rot="295269">
                <a:off x="4180" y="3022"/>
                <a:ext cx="438" cy="92"/>
                <a:chOff x="4180" y="3026"/>
                <a:chExt cx="438" cy="92"/>
              </a:xfrm>
            </p:grpSpPr>
            <p:sp>
              <p:nvSpPr>
                <p:cNvPr id="695" name="Oval 335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72" y="307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6" name="Oval 336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24" y="30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7" name="Oval 337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79" y="3064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8" name="Oval 338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36" y="305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9" name="Oval 339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90" y="305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0" name="Oval 340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45" y="305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1" name="Oval 341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03" y="304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2" name="Oval 342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64" y="303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3" name="Oval 343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2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704" name="Oval 344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18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0" name="Group 345"/>
              <p:cNvGrpSpPr>
                <a:grpSpLocks/>
              </p:cNvGrpSpPr>
              <p:nvPr/>
            </p:nvGrpSpPr>
            <p:grpSpPr bwMode="auto">
              <a:xfrm rot="681925" flipH="1">
                <a:off x="4179" y="3087"/>
                <a:ext cx="438" cy="92"/>
                <a:chOff x="4180" y="3026"/>
                <a:chExt cx="438" cy="92"/>
              </a:xfrm>
            </p:grpSpPr>
            <p:sp>
              <p:nvSpPr>
                <p:cNvPr id="533" name="Oval 346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72" y="307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4" name="Oval 347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24" y="30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5" name="Oval 348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79" y="3064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6" name="Oval 349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36" y="305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89" name="Oval 350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90" y="305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0" name="Oval 351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45" y="305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1" name="Oval 352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03" y="304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2" name="Oval 353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64" y="303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3" name="Oval 354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2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694" name="Oval 355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18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1" name="Group 356"/>
              <p:cNvGrpSpPr>
                <a:grpSpLocks/>
              </p:cNvGrpSpPr>
              <p:nvPr/>
            </p:nvGrpSpPr>
            <p:grpSpPr bwMode="auto">
              <a:xfrm rot="1055182" flipH="1">
                <a:off x="4157" y="3160"/>
                <a:ext cx="438" cy="92"/>
                <a:chOff x="4180" y="3026"/>
                <a:chExt cx="438" cy="92"/>
              </a:xfrm>
            </p:grpSpPr>
            <p:sp>
              <p:nvSpPr>
                <p:cNvPr id="523" name="Oval 357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72" y="307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4" name="Oval 358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24" y="30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5" name="Oval 359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79" y="3064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6" name="Oval 360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36" y="305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7" name="Oval 361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90" y="305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8" name="Oval 362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45" y="305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9" name="Oval 363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03" y="304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0" name="Oval 364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64" y="303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1" name="Oval 365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2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32" name="Oval 366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18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12" name="Group 367"/>
              <p:cNvGrpSpPr>
                <a:grpSpLocks/>
              </p:cNvGrpSpPr>
              <p:nvPr/>
            </p:nvGrpSpPr>
            <p:grpSpPr bwMode="auto">
              <a:xfrm rot="831298" flipH="1">
                <a:off x="4145" y="3227"/>
                <a:ext cx="438" cy="92"/>
                <a:chOff x="4180" y="3026"/>
                <a:chExt cx="438" cy="92"/>
              </a:xfrm>
            </p:grpSpPr>
            <p:sp>
              <p:nvSpPr>
                <p:cNvPr id="513" name="Oval 368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72" y="307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4" name="Oval 369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524" y="3063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5" name="Oval 370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79" y="3064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6" name="Oval 371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436" y="305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7" name="Oval 372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90" y="3057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8" name="Oval 373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45" y="305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19" name="Oval 374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303" y="3048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0" name="Oval 375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64" y="3031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1" name="Oval 376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22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522" name="Oval 377"/>
                <p:cNvSpPr>
                  <a:spLocks noChangeArrowheads="1"/>
                </p:cNvSpPr>
                <p:nvPr/>
              </p:nvSpPr>
              <p:spPr bwMode="auto">
                <a:xfrm rot="351155" flipH="1">
                  <a:off x="4180" y="3026"/>
                  <a:ext cx="46" cy="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/>
                    </a:gs>
                    <a:gs pos="100000">
                      <a:srgbClr val="3399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931" name="文字方塊 930"/>
          <p:cNvSpPr txBox="1"/>
          <p:nvPr/>
        </p:nvSpPr>
        <p:spPr>
          <a:xfrm>
            <a:off x="4940796" y="2852936"/>
            <a:ext cx="4195379" cy="77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超明體(P)" panose="02010600010101010101" pitchFamily="2" charset="-120"/>
                <a:ea typeface="華康超明體(P)" panose="02010600010101010101" pitchFamily="2" charset="-120"/>
              </a:rPr>
              <a:t>病毒 免疫 細菌</a:t>
            </a:r>
            <a:endParaRPr lang="en-US" altLang="zh-TW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932" name="文字方塊 931"/>
          <p:cNvSpPr txBox="1"/>
          <p:nvPr/>
        </p:nvSpPr>
        <p:spPr>
          <a:xfrm>
            <a:off x="5048075" y="3538751"/>
            <a:ext cx="404790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(1)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上網自習</a:t>
            </a:r>
            <a:r>
              <a:rPr lang="zh-TW" alt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數位教材</a:t>
            </a:r>
            <a:endParaRPr lang="en-US" altLang="zh-TW" sz="3200" u="sng" dirty="0" smtClean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(2)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zh-TW" alt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線上助教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討論問題</a:t>
            </a:r>
            <a:endParaRPr lang="en-US" altLang="zh-TW" sz="32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(3) 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三個單元</a:t>
            </a:r>
            <a:r>
              <a:rPr lang="zh-TW" alt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反思報告</a:t>
            </a:r>
            <a:endParaRPr lang="en-US" altLang="zh-TW" sz="3200" u="sng" dirty="0" smtClean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(4) </a:t>
            </a:r>
            <a:r>
              <a:rPr lang="zh-TW" alt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認證考試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獲取成績</a:t>
            </a:r>
            <a:endParaRPr lang="en-US" altLang="zh-TW" sz="32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(5) 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各回學校</a:t>
            </a:r>
            <a:r>
              <a:rPr lang="zh-TW" altLang="en-US" sz="3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抵免學分</a:t>
            </a:r>
            <a:endParaRPr lang="en-US" altLang="zh-TW" sz="3200" u="sng" dirty="0" smtClean="0">
              <a:solidFill>
                <a:srgbClr val="00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572" y="286"/>
            <a:ext cx="4107459" cy="2766248"/>
          </a:xfrm>
          <a:prstGeom prst="rect">
            <a:avLst/>
          </a:prstGeom>
        </p:spPr>
      </p:pic>
      <p:grpSp>
        <p:nvGrpSpPr>
          <p:cNvPr id="933" name="Group 7"/>
          <p:cNvGrpSpPr>
            <a:grpSpLocks/>
          </p:cNvGrpSpPr>
          <p:nvPr/>
        </p:nvGrpSpPr>
        <p:grpSpPr bwMode="auto">
          <a:xfrm rot="19207665" flipV="1">
            <a:off x="3094130" y="4716812"/>
            <a:ext cx="872510" cy="1030972"/>
            <a:chOff x="1924" y="2614"/>
            <a:chExt cx="1280" cy="1668"/>
          </a:xfrm>
        </p:grpSpPr>
        <p:grpSp>
          <p:nvGrpSpPr>
            <p:cNvPr id="934" name="Group 8"/>
            <p:cNvGrpSpPr>
              <a:grpSpLocks/>
            </p:cNvGrpSpPr>
            <p:nvPr/>
          </p:nvGrpSpPr>
          <p:grpSpPr bwMode="auto">
            <a:xfrm>
              <a:off x="2605" y="3354"/>
              <a:ext cx="272" cy="182"/>
              <a:chOff x="2699" y="3067"/>
              <a:chExt cx="272" cy="182"/>
            </a:xfrm>
          </p:grpSpPr>
          <p:sp>
            <p:nvSpPr>
              <p:cNvPr id="955" name="Line 9"/>
              <p:cNvSpPr>
                <a:spLocks noChangeShapeType="1"/>
              </p:cNvSpPr>
              <p:nvPr/>
            </p:nvSpPr>
            <p:spPr bwMode="auto">
              <a:xfrm>
                <a:off x="2699" y="3067"/>
                <a:ext cx="0" cy="18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6" name="Line 10"/>
              <p:cNvSpPr>
                <a:spLocks noChangeShapeType="1"/>
              </p:cNvSpPr>
              <p:nvPr/>
            </p:nvSpPr>
            <p:spPr bwMode="auto">
              <a:xfrm>
                <a:off x="2880" y="3067"/>
                <a:ext cx="0" cy="18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57" name="Line 11"/>
              <p:cNvSpPr>
                <a:spLocks noChangeShapeType="1"/>
              </p:cNvSpPr>
              <p:nvPr/>
            </p:nvSpPr>
            <p:spPr bwMode="auto">
              <a:xfrm>
                <a:off x="2971" y="3067"/>
                <a:ext cx="0" cy="182"/>
              </a:xfrm>
              <a:prstGeom prst="lin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35" name="Group 12"/>
            <p:cNvGrpSpPr>
              <a:grpSpLocks/>
            </p:cNvGrpSpPr>
            <p:nvPr/>
          </p:nvGrpSpPr>
          <p:grpSpPr bwMode="auto">
            <a:xfrm>
              <a:off x="1924" y="2614"/>
              <a:ext cx="1277" cy="807"/>
              <a:chOff x="1924" y="2614"/>
              <a:chExt cx="1277" cy="807"/>
            </a:xfrm>
          </p:grpSpPr>
          <p:grpSp>
            <p:nvGrpSpPr>
              <p:cNvPr id="946" name="Group 13"/>
              <p:cNvGrpSpPr>
                <a:grpSpLocks/>
              </p:cNvGrpSpPr>
              <p:nvPr/>
            </p:nvGrpSpPr>
            <p:grpSpPr bwMode="auto">
              <a:xfrm>
                <a:off x="2327" y="2999"/>
                <a:ext cx="140" cy="154"/>
                <a:chOff x="2421" y="2712"/>
                <a:chExt cx="140" cy="154"/>
              </a:xfrm>
            </p:grpSpPr>
            <p:sp>
              <p:nvSpPr>
                <p:cNvPr id="95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458" y="2736"/>
                  <a:ext cx="103" cy="130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5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421" y="2712"/>
                  <a:ext cx="108" cy="125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7" name="Group 16"/>
              <p:cNvGrpSpPr>
                <a:grpSpLocks/>
              </p:cNvGrpSpPr>
              <p:nvPr/>
            </p:nvGrpSpPr>
            <p:grpSpPr bwMode="auto">
              <a:xfrm>
                <a:off x="1924" y="2797"/>
                <a:ext cx="1277" cy="624"/>
                <a:chOff x="2018" y="2510"/>
                <a:chExt cx="1277" cy="624"/>
              </a:xfrm>
            </p:grpSpPr>
            <p:sp>
              <p:nvSpPr>
                <p:cNvPr id="951" name="Freeform 17"/>
                <p:cNvSpPr>
                  <a:spLocks/>
                </p:cNvSpPr>
                <p:nvPr/>
              </p:nvSpPr>
              <p:spPr bwMode="auto">
                <a:xfrm>
                  <a:off x="2021" y="2515"/>
                  <a:ext cx="1274" cy="619"/>
                </a:xfrm>
                <a:custGeom>
                  <a:avLst/>
                  <a:gdLst>
                    <a:gd name="T0" fmla="*/ 29 w 1274"/>
                    <a:gd name="T1" fmla="*/ 99 h 619"/>
                    <a:gd name="T2" fmla="*/ 119 w 1274"/>
                    <a:gd name="T3" fmla="*/ 280 h 619"/>
                    <a:gd name="T4" fmla="*/ 346 w 1274"/>
                    <a:gd name="T5" fmla="*/ 480 h 619"/>
                    <a:gd name="T6" fmla="*/ 573 w 1274"/>
                    <a:gd name="T7" fmla="*/ 598 h 619"/>
                    <a:gd name="T8" fmla="*/ 1109 w 1274"/>
                    <a:gd name="T9" fmla="*/ 605 h 619"/>
                    <a:gd name="T10" fmla="*/ 1253 w 1274"/>
                    <a:gd name="T11" fmla="*/ 552 h 619"/>
                    <a:gd name="T12" fmla="*/ 1234 w 1274"/>
                    <a:gd name="T13" fmla="*/ 471 h 619"/>
                    <a:gd name="T14" fmla="*/ 1117 w 1274"/>
                    <a:gd name="T15" fmla="*/ 416 h 619"/>
                    <a:gd name="T16" fmla="*/ 664 w 1274"/>
                    <a:gd name="T17" fmla="*/ 416 h 619"/>
                    <a:gd name="T18" fmla="*/ 527 w 1274"/>
                    <a:gd name="T19" fmla="*/ 371 h 619"/>
                    <a:gd name="T20" fmla="*/ 322 w 1274"/>
                    <a:gd name="T21" fmla="*/ 183 h 619"/>
                    <a:gd name="T22" fmla="*/ 226 w 1274"/>
                    <a:gd name="T23" fmla="*/ 91 h 619"/>
                    <a:gd name="T24" fmla="*/ 139 w 1274"/>
                    <a:gd name="T25" fmla="*/ 19 h 619"/>
                    <a:gd name="T26" fmla="*/ 119 w 1274"/>
                    <a:gd name="T27" fmla="*/ 99 h 619"/>
                    <a:gd name="T28" fmla="*/ 29 w 1274"/>
                    <a:gd name="T29" fmla="*/ 99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4" h="619">
                      <a:moveTo>
                        <a:pt x="29" y="99"/>
                      </a:moveTo>
                      <a:cubicBezTo>
                        <a:pt x="0" y="150"/>
                        <a:pt x="66" y="217"/>
                        <a:pt x="119" y="280"/>
                      </a:cubicBezTo>
                      <a:cubicBezTo>
                        <a:pt x="172" y="343"/>
                        <a:pt x="271" y="427"/>
                        <a:pt x="346" y="480"/>
                      </a:cubicBezTo>
                      <a:cubicBezTo>
                        <a:pt x="421" y="533"/>
                        <a:pt x="446" y="577"/>
                        <a:pt x="573" y="598"/>
                      </a:cubicBezTo>
                      <a:cubicBezTo>
                        <a:pt x="700" y="619"/>
                        <a:pt x="996" y="613"/>
                        <a:pt x="1109" y="605"/>
                      </a:cubicBezTo>
                      <a:cubicBezTo>
                        <a:pt x="1222" y="597"/>
                        <a:pt x="1232" y="574"/>
                        <a:pt x="1253" y="552"/>
                      </a:cubicBezTo>
                      <a:cubicBezTo>
                        <a:pt x="1274" y="530"/>
                        <a:pt x="1257" y="494"/>
                        <a:pt x="1234" y="471"/>
                      </a:cubicBezTo>
                      <a:cubicBezTo>
                        <a:pt x="1211" y="448"/>
                        <a:pt x="1212" y="425"/>
                        <a:pt x="1117" y="416"/>
                      </a:cubicBezTo>
                      <a:cubicBezTo>
                        <a:pt x="1022" y="407"/>
                        <a:pt x="762" y="423"/>
                        <a:pt x="664" y="416"/>
                      </a:cubicBezTo>
                      <a:cubicBezTo>
                        <a:pt x="566" y="409"/>
                        <a:pt x="584" y="410"/>
                        <a:pt x="527" y="371"/>
                      </a:cubicBezTo>
                      <a:cubicBezTo>
                        <a:pt x="470" y="332"/>
                        <a:pt x="372" y="230"/>
                        <a:pt x="322" y="183"/>
                      </a:cubicBezTo>
                      <a:cubicBezTo>
                        <a:pt x="272" y="136"/>
                        <a:pt x="256" y="118"/>
                        <a:pt x="226" y="91"/>
                      </a:cubicBezTo>
                      <a:cubicBezTo>
                        <a:pt x="196" y="64"/>
                        <a:pt x="163" y="0"/>
                        <a:pt x="139" y="19"/>
                      </a:cubicBezTo>
                      <a:cubicBezTo>
                        <a:pt x="115" y="38"/>
                        <a:pt x="149" y="82"/>
                        <a:pt x="119" y="99"/>
                      </a:cubicBezTo>
                      <a:cubicBezTo>
                        <a:pt x="89" y="116"/>
                        <a:pt x="58" y="48"/>
                        <a:pt x="29" y="99"/>
                      </a:cubicBezTo>
                      <a:close/>
                    </a:path>
                  </a:pathLst>
                </a:custGeom>
                <a:solidFill>
                  <a:srgbClr val="CC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52" name="Freeform 18"/>
                <p:cNvSpPr>
                  <a:spLocks/>
                </p:cNvSpPr>
                <p:nvPr/>
              </p:nvSpPr>
              <p:spPr bwMode="auto">
                <a:xfrm>
                  <a:off x="2018" y="2510"/>
                  <a:ext cx="392" cy="409"/>
                </a:xfrm>
                <a:custGeom>
                  <a:avLst/>
                  <a:gdLst>
                    <a:gd name="T0" fmla="*/ 29 w 392"/>
                    <a:gd name="T1" fmla="*/ 99 h 409"/>
                    <a:gd name="T2" fmla="*/ 119 w 392"/>
                    <a:gd name="T3" fmla="*/ 280 h 409"/>
                    <a:gd name="T4" fmla="*/ 243 w 392"/>
                    <a:gd name="T5" fmla="*/ 404 h 409"/>
                    <a:gd name="T6" fmla="*/ 387 w 392"/>
                    <a:gd name="T7" fmla="*/ 245 h 409"/>
                    <a:gd name="T8" fmla="*/ 226 w 392"/>
                    <a:gd name="T9" fmla="*/ 91 h 409"/>
                    <a:gd name="T10" fmla="*/ 139 w 392"/>
                    <a:gd name="T11" fmla="*/ 19 h 409"/>
                    <a:gd name="T12" fmla="*/ 119 w 392"/>
                    <a:gd name="T13" fmla="*/ 99 h 409"/>
                    <a:gd name="T14" fmla="*/ 29 w 392"/>
                    <a:gd name="T15" fmla="*/ 99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2" h="409">
                      <a:moveTo>
                        <a:pt x="29" y="99"/>
                      </a:moveTo>
                      <a:cubicBezTo>
                        <a:pt x="0" y="150"/>
                        <a:pt x="66" y="217"/>
                        <a:pt x="119" y="280"/>
                      </a:cubicBezTo>
                      <a:cubicBezTo>
                        <a:pt x="155" y="331"/>
                        <a:pt x="225" y="394"/>
                        <a:pt x="243" y="404"/>
                      </a:cubicBezTo>
                      <a:cubicBezTo>
                        <a:pt x="247" y="409"/>
                        <a:pt x="372" y="245"/>
                        <a:pt x="387" y="245"/>
                      </a:cubicBezTo>
                      <a:cubicBezTo>
                        <a:pt x="392" y="250"/>
                        <a:pt x="267" y="129"/>
                        <a:pt x="226" y="91"/>
                      </a:cubicBezTo>
                      <a:cubicBezTo>
                        <a:pt x="185" y="53"/>
                        <a:pt x="163" y="0"/>
                        <a:pt x="139" y="19"/>
                      </a:cubicBezTo>
                      <a:cubicBezTo>
                        <a:pt x="115" y="38"/>
                        <a:pt x="149" y="82"/>
                        <a:pt x="119" y="99"/>
                      </a:cubicBezTo>
                      <a:cubicBezTo>
                        <a:pt x="89" y="116"/>
                        <a:pt x="58" y="48"/>
                        <a:pt x="29" y="99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48" name="Group 19"/>
              <p:cNvGrpSpPr>
                <a:grpSpLocks/>
              </p:cNvGrpSpPr>
              <p:nvPr/>
            </p:nvGrpSpPr>
            <p:grpSpPr bwMode="auto">
              <a:xfrm>
                <a:off x="2154" y="2614"/>
                <a:ext cx="454" cy="499"/>
                <a:chOff x="3499" y="2667"/>
                <a:chExt cx="438" cy="452"/>
              </a:xfrm>
            </p:grpSpPr>
            <p:sp>
              <p:nvSpPr>
                <p:cNvPr id="949" name="Freeform 20"/>
                <p:cNvSpPr>
                  <a:spLocks/>
                </p:cNvSpPr>
                <p:nvPr/>
              </p:nvSpPr>
              <p:spPr bwMode="auto">
                <a:xfrm>
                  <a:off x="3518" y="2709"/>
                  <a:ext cx="419" cy="410"/>
                </a:xfrm>
                <a:custGeom>
                  <a:avLst/>
                  <a:gdLst>
                    <a:gd name="T0" fmla="*/ 4 w 419"/>
                    <a:gd name="T1" fmla="*/ 117 h 410"/>
                    <a:gd name="T2" fmla="*/ 74 w 419"/>
                    <a:gd name="T3" fmla="*/ 211 h 410"/>
                    <a:gd name="T4" fmla="*/ 210 w 419"/>
                    <a:gd name="T5" fmla="*/ 347 h 410"/>
                    <a:gd name="T6" fmla="*/ 320 w 419"/>
                    <a:gd name="T7" fmla="*/ 405 h 410"/>
                    <a:gd name="T8" fmla="*/ 407 w 419"/>
                    <a:gd name="T9" fmla="*/ 376 h 410"/>
                    <a:gd name="T10" fmla="*/ 391 w 419"/>
                    <a:gd name="T11" fmla="*/ 256 h 410"/>
                    <a:gd name="T12" fmla="*/ 255 w 419"/>
                    <a:gd name="T13" fmla="*/ 120 h 410"/>
                    <a:gd name="T14" fmla="*/ 90 w 419"/>
                    <a:gd name="T15" fmla="*/ 21 h 410"/>
                    <a:gd name="T16" fmla="*/ 76 w 419"/>
                    <a:gd name="T17" fmla="*/ 93 h 410"/>
                    <a:gd name="T18" fmla="*/ 4 w 419"/>
                    <a:gd name="T19" fmla="*/ 117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9" h="410">
                      <a:moveTo>
                        <a:pt x="4" y="117"/>
                      </a:moveTo>
                      <a:cubicBezTo>
                        <a:pt x="0" y="160"/>
                        <a:pt x="40" y="173"/>
                        <a:pt x="74" y="211"/>
                      </a:cubicBezTo>
                      <a:cubicBezTo>
                        <a:pt x="108" y="249"/>
                        <a:pt x="169" y="315"/>
                        <a:pt x="210" y="347"/>
                      </a:cubicBezTo>
                      <a:cubicBezTo>
                        <a:pt x="251" y="379"/>
                        <a:pt x="287" y="400"/>
                        <a:pt x="320" y="405"/>
                      </a:cubicBezTo>
                      <a:cubicBezTo>
                        <a:pt x="353" y="410"/>
                        <a:pt x="395" y="401"/>
                        <a:pt x="407" y="376"/>
                      </a:cubicBezTo>
                      <a:cubicBezTo>
                        <a:pt x="419" y="351"/>
                        <a:pt x="416" y="299"/>
                        <a:pt x="391" y="256"/>
                      </a:cubicBezTo>
                      <a:cubicBezTo>
                        <a:pt x="366" y="213"/>
                        <a:pt x="305" y="159"/>
                        <a:pt x="255" y="120"/>
                      </a:cubicBezTo>
                      <a:cubicBezTo>
                        <a:pt x="205" y="81"/>
                        <a:pt x="119" y="0"/>
                        <a:pt x="90" y="21"/>
                      </a:cubicBezTo>
                      <a:cubicBezTo>
                        <a:pt x="61" y="42"/>
                        <a:pt x="91" y="64"/>
                        <a:pt x="76" y="93"/>
                      </a:cubicBezTo>
                      <a:cubicBezTo>
                        <a:pt x="61" y="122"/>
                        <a:pt x="8" y="74"/>
                        <a:pt x="4" y="117"/>
                      </a:cubicBezTo>
                      <a:close/>
                    </a:path>
                  </a:pathLst>
                </a:custGeom>
                <a:solidFill>
                  <a:srgbClr val="CC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50" name="Freeform 21"/>
                <p:cNvSpPr>
                  <a:spLocks/>
                </p:cNvSpPr>
                <p:nvPr/>
              </p:nvSpPr>
              <p:spPr bwMode="auto">
                <a:xfrm>
                  <a:off x="3499" y="2667"/>
                  <a:ext cx="320" cy="365"/>
                </a:xfrm>
                <a:custGeom>
                  <a:avLst/>
                  <a:gdLst>
                    <a:gd name="T0" fmla="*/ 20 w 320"/>
                    <a:gd name="T1" fmla="*/ 133 h 365"/>
                    <a:gd name="T2" fmla="*/ 96 w 320"/>
                    <a:gd name="T3" fmla="*/ 256 h 365"/>
                    <a:gd name="T4" fmla="*/ 178 w 320"/>
                    <a:gd name="T5" fmla="*/ 343 h 365"/>
                    <a:gd name="T6" fmla="*/ 312 w 320"/>
                    <a:gd name="T7" fmla="*/ 194 h 365"/>
                    <a:gd name="T8" fmla="*/ 106 w 320"/>
                    <a:gd name="T9" fmla="*/ 37 h 365"/>
                    <a:gd name="T10" fmla="*/ 92 w 320"/>
                    <a:gd name="T11" fmla="*/ 109 h 365"/>
                    <a:gd name="T12" fmla="*/ 20 w 320"/>
                    <a:gd name="T13" fmla="*/ 133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365">
                      <a:moveTo>
                        <a:pt x="20" y="133"/>
                      </a:moveTo>
                      <a:cubicBezTo>
                        <a:pt x="0" y="175"/>
                        <a:pt x="53" y="222"/>
                        <a:pt x="96" y="256"/>
                      </a:cubicBezTo>
                      <a:cubicBezTo>
                        <a:pt x="139" y="290"/>
                        <a:pt x="185" y="365"/>
                        <a:pt x="178" y="343"/>
                      </a:cubicBezTo>
                      <a:cubicBezTo>
                        <a:pt x="173" y="333"/>
                        <a:pt x="307" y="194"/>
                        <a:pt x="312" y="194"/>
                      </a:cubicBezTo>
                      <a:cubicBezTo>
                        <a:pt x="320" y="186"/>
                        <a:pt x="140" y="0"/>
                        <a:pt x="106" y="37"/>
                      </a:cubicBezTo>
                      <a:cubicBezTo>
                        <a:pt x="72" y="74"/>
                        <a:pt x="101" y="88"/>
                        <a:pt x="92" y="109"/>
                      </a:cubicBezTo>
                      <a:cubicBezTo>
                        <a:pt x="83" y="130"/>
                        <a:pt x="40" y="91"/>
                        <a:pt x="20" y="13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936" name="Group 22"/>
            <p:cNvGrpSpPr>
              <a:grpSpLocks/>
            </p:cNvGrpSpPr>
            <p:nvPr/>
          </p:nvGrpSpPr>
          <p:grpSpPr bwMode="auto">
            <a:xfrm flipV="1">
              <a:off x="1927" y="3475"/>
              <a:ext cx="1277" cy="807"/>
              <a:chOff x="1924" y="2614"/>
              <a:chExt cx="1277" cy="807"/>
            </a:xfrm>
          </p:grpSpPr>
          <p:grpSp>
            <p:nvGrpSpPr>
              <p:cNvPr id="937" name="Group 23"/>
              <p:cNvGrpSpPr>
                <a:grpSpLocks/>
              </p:cNvGrpSpPr>
              <p:nvPr/>
            </p:nvGrpSpPr>
            <p:grpSpPr bwMode="auto">
              <a:xfrm>
                <a:off x="2327" y="2999"/>
                <a:ext cx="140" cy="154"/>
                <a:chOff x="2421" y="2712"/>
                <a:chExt cx="140" cy="154"/>
              </a:xfrm>
            </p:grpSpPr>
            <p:sp>
              <p:nvSpPr>
                <p:cNvPr id="94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458" y="2736"/>
                  <a:ext cx="103" cy="130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4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421" y="2712"/>
                  <a:ext cx="108" cy="125"/>
                </a:xfrm>
                <a:prstGeom prst="lin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8" name="Group 26"/>
              <p:cNvGrpSpPr>
                <a:grpSpLocks/>
              </p:cNvGrpSpPr>
              <p:nvPr/>
            </p:nvGrpSpPr>
            <p:grpSpPr bwMode="auto">
              <a:xfrm>
                <a:off x="1924" y="2797"/>
                <a:ext cx="1277" cy="624"/>
                <a:chOff x="2018" y="2510"/>
                <a:chExt cx="1277" cy="624"/>
              </a:xfrm>
            </p:grpSpPr>
            <p:sp>
              <p:nvSpPr>
                <p:cNvPr id="942" name="Freeform 27"/>
                <p:cNvSpPr>
                  <a:spLocks/>
                </p:cNvSpPr>
                <p:nvPr/>
              </p:nvSpPr>
              <p:spPr bwMode="auto">
                <a:xfrm>
                  <a:off x="2021" y="2515"/>
                  <a:ext cx="1274" cy="619"/>
                </a:xfrm>
                <a:custGeom>
                  <a:avLst/>
                  <a:gdLst>
                    <a:gd name="T0" fmla="*/ 29 w 1274"/>
                    <a:gd name="T1" fmla="*/ 99 h 619"/>
                    <a:gd name="T2" fmla="*/ 119 w 1274"/>
                    <a:gd name="T3" fmla="*/ 280 h 619"/>
                    <a:gd name="T4" fmla="*/ 346 w 1274"/>
                    <a:gd name="T5" fmla="*/ 480 h 619"/>
                    <a:gd name="T6" fmla="*/ 573 w 1274"/>
                    <a:gd name="T7" fmla="*/ 598 h 619"/>
                    <a:gd name="T8" fmla="*/ 1109 w 1274"/>
                    <a:gd name="T9" fmla="*/ 605 h 619"/>
                    <a:gd name="T10" fmla="*/ 1253 w 1274"/>
                    <a:gd name="T11" fmla="*/ 552 h 619"/>
                    <a:gd name="T12" fmla="*/ 1234 w 1274"/>
                    <a:gd name="T13" fmla="*/ 471 h 619"/>
                    <a:gd name="T14" fmla="*/ 1117 w 1274"/>
                    <a:gd name="T15" fmla="*/ 416 h 619"/>
                    <a:gd name="T16" fmla="*/ 664 w 1274"/>
                    <a:gd name="T17" fmla="*/ 416 h 619"/>
                    <a:gd name="T18" fmla="*/ 527 w 1274"/>
                    <a:gd name="T19" fmla="*/ 371 h 619"/>
                    <a:gd name="T20" fmla="*/ 322 w 1274"/>
                    <a:gd name="T21" fmla="*/ 183 h 619"/>
                    <a:gd name="T22" fmla="*/ 226 w 1274"/>
                    <a:gd name="T23" fmla="*/ 91 h 619"/>
                    <a:gd name="T24" fmla="*/ 139 w 1274"/>
                    <a:gd name="T25" fmla="*/ 19 h 619"/>
                    <a:gd name="T26" fmla="*/ 119 w 1274"/>
                    <a:gd name="T27" fmla="*/ 99 h 619"/>
                    <a:gd name="T28" fmla="*/ 29 w 1274"/>
                    <a:gd name="T29" fmla="*/ 99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4" h="619">
                      <a:moveTo>
                        <a:pt x="29" y="99"/>
                      </a:moveTo>
                      <a:cubicBezTo>
                        <a:pt x="0" y="150"/>
                        <a:pt x="66" y="217"/>
                        <a:pt x="119" y="280"/>
                      </a:cubicBezTo>
                      <a:cubicBezTo>
                        <a:pt x="172" y="343"/>
                        <a:pt x="271" y="427"/>
                        <a:pt x="346" y="480"/>
                      </a:cubicBezTo>
                      <a:cubicBezTo>
                        <a:pt x="421" y="533"/>
                        <a:pt x="446" y="577"/>
                        <a:pt x="573" y="598"/>
                      </a:cubicBezTo>
                      <a:cubicBezTo>
                        <a:pt x="700" y="619"/>
                        <a:pt x="996" y="613"/>
                        <a:pt x="1109" y="605"/>
                      </a:cubicBezTo>
                      <a:cubicBezTo>
                        <a:pt x="1222" y="597"/>
                        <a:pt x="1232" y="574"/>
                        <a:pt x="1253" y="552"/>
                      </a:cubicBezTo>
                      <a:cubicBezTo>
                        <a:pt x="1274" y="530"/>
                        <a:pt x="1257" y="494"/>
                        <a:pt x="1234" y="471"/>
                      </a:cubicBezTo>
                      <a:cubicBezTo>
                        <a:pt x="1211" y="448"/>
                        <a:pt x="1212" y="425"/>
                        <a:pt x="1117" y="416"/>
                      </a:cubicBezTo>
                      <a:cubicBezTo>
                        <a:pt x="1022" y="407"/>
                        <a:pt x="762" y="423"/>
                        <a:pt x="664" y="416"/>
                      </a:cubicBezTo>
                      <a:cubicBezTo>
                        <a:pt x="566" y="409"/>
                        <a:pt x="584" y="410"/>
                        <a:pt x="527" y="371"/>
                      </a:cubicBezTo>
                      <a:cubicBezTo>
                        <a:pt x="470" y="332"/>
                        <a:pt x="372" y="230"/>
                        <a:pt x="322" y="183"/>
                      </a:cubicBezTo>
                      <a:cubicBezTo>
                        <a:pt x="272" y="136"/>
                        <a:pt x="256" y="118"/>
                        <a:pt x="226" y="91"/>
                      </a:cubicBezTo>
                      <a:cubicBezTo>
                        <a:pt x="196" y="64"/>
                        <a:pt x="163" y="0"/>
                        <a:pt x="139" y="19"/>
                      </a:cubicBezTo>
                      <a:cubicBezTo>
                        <a:pt x="115" y="38"/>
                        <a:pt x="149" y="82"/>
                        <a:pt x="119" y="99"/>
                      </a:cubicBezTo>
                      <a:cubicBezTo>
                        <a:pt x="89" y="116"/>
                        <a:pt x="58" y="48"/>
                        <a:pt x="29" y="99"/>
                      </a:cubicBezTo>
                      <a:close/>
                    </a:path>
                  </a:pathLst>
                </a:custGeom>
                <a:solidFill>
                  <a:srgbClr val="CC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43" name="Freeform 28"/>
                <p:cNvSpPr>
                  <a:spLocks/>
                </p:cNvSpPr>
                <p:nvPr/>
              </p:nvSpPr>
              <p:spPr bwMode="auto">
                <a:xfrm>
                  <a:off x="2018" y="2510"/>
                  <a:ext cx="392" cy="409"/>
                </a:xfrm>
                <a:custGeom>
                  <a:avLst/>
                  <a:gdLst>
                    <a:gd name="T0" fmla="*/ 29 w 392"/>
                    <a:gd name="T1" fmla="*/ 99 h 409"/>
                    <a:gd name="T2" fmla="*/ 119 w 392"/>
                    <a:gd name="T3" fmla="*/ 280 h 409"/>
                    <a:gd name="T4" fmla="*/ 243 w 392"/>
                    <a:gd name="T5" fmla="*/ 404 h 409"/>
                    <a:gd name="T6" fmla="*/ 387 w 392"/>
                    <a:gd name="T7" fmla="*/ 245 h 409"/>
                    <a:gd name="T8" fmla="*/ 226 w 392"/>
                    <a:gd name="T9" fmla="*/ 91 h 409"/>
                    <a:gd name="T10" fmla="*/ 139 w 392"/>
                    <a:gd name="T11" fmla="*/ 19 h 409"/>
                    <a:gd name="T12" fmla="*/ 119 w 392"/>
                    <a:gd name="T13" fmla="*/ 99 h 409"/>
                    <a:gd name="T14" fmla="*/ 29 w 392"/>
                    <a:gd name="T15" fmla="*/ 99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2" h="409">
                      <a:moveTo>
                        <a:pt x="29" y="99"/>
                      </a:moveTo>
                      <a:cubicBezTo>
                        <a:pt x="0" y="150"/>
                        <a:pt x="66" y="217"/>
                        <a:pt x="119" y="280"/>
                      </a:cubicBezTo>
                      <a:cubicBezTo>
                        <a:pt x="155" y="331"/>
                        <a:pt x="225" y="394"/>
                        <a:pt x="243" y="404"/>
                      </a:cubicBezTo>
                      <a:cubicBezTo>
                        <a:pt x="247" y="409"/>
                        <a:pt x="372" y="245"/>
                        <a:pt x="387" y="245"/>
                      </a:cubicBezTo>
                      <a:cubicBezTo>
                        <a:pt x="392" y="250"/>
                        <a:pt x="267" y="129"/>
                        <a:pt x="226" y="91"/>
                      </a:cubicBezTo>
                      <a:cubicBezTo>
                        <a:pt x="185" y="53"/>
                        <a:pt x="163" y="0"/>
                        <a:pt x="139" y="19"/>
                      </a:cubicBezTo>
                      <a:cubicBezTo>
                        <a:pt x="115" y="38"/>
                        <a:pt x="149" y="82"/>
                        <a:pt x="119" y="99"/>
                      </a:cubicBezTo>
                      <a:cubicBezTo>
                        <a:pt x="89" y="116"/>
                        <a:pt x="58" y="48"/>
                        <a:pt x="29" y="99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39" name="Group 29"/>
              <p:cNvGrpSpPr>
                <a:grpSpLocks/>
              </p:cNvGrpSpPr>
              <p:nvPr/>
            </p:nvGrpSpPr>
            <p:grpSpPr bwMode="auto">
              <a:xfrm>
                <a:off x="2154" y="2614"/>
                <a:ext cx="454" cy="499"/>
                <a:chOff x="3499" y="2667"/>
                <a:chExt cx="438" cy="452"/>
              </a:xfrm>
            </p:grpSpPr>
            <p:sp>
              <p:nvSpPr>
                <p:cNvPr id="940" name="Freeform 30"/>
                <p:cNvSpPr>
                  <a:spLocks/>
                </p:cNvSpPr>
                <p:nvPr/>
              </p:nvSpPr>
              <p:spPr bwMode="auto">
                <a:xfrm>
                  <a:off x="3518" y="2709"/>
                  <a:ext cx="419" cy="410"/>
                </a:xfrm>
                <a:custGeom>
                  <a:avLst/>
                  <a:gdLst>
                    <a:gd name="T0" fmla="*/ 4 w 419"/>
                    <a:gd name="T1" fmla="*/ 117 h 410"/>
                    <a:gd name="T2" fmla="*/ 74 w 419"/>
                    <a:gd name="T3" fmla="*/ 211 h 410"/>
                    <a:gd name="T4" fmla="*/ 210 w 419"/>
                    <a:gd name="T5" fmla="*/ 347 h 410"/>
                    <a:gd name="T6" fmla="*/ 320 w 419"/>
                    <a:gd name="T7" fmla="*/ 405 h 410"/>
                    <a:gd name="T8" fmla="*/ 407 w 419"/>
                    <a:gd name="T9" fmla="*/ 376 h 410"/>
                    <a:gd name="T10" fmla="*/ 391 w 419"/>
                    <a:gd name="T11" fmla="*/ 256 h 410"/>
                    <a:gd name="T12" fmla="*/ 255 w 419"/>
                    <a:gd name="T13" fmla="*/ 120 h 410"/>
                    <a:gd name="T14" fmla="*/ 90 w 419"/>
                    <a:gd name="T15" fmla="*/ 21 h 410"/>
                    <a:gd name="T16" fmla="*/ 76 w 419"/>
                    <a:gd name="T17" fmla="*/ 93 h 410"/>
                    <a:gd name="T18" fmla="*/ 4 w 419"/>
                    <a:gd name="T19" fmla="*/ 117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9" h="410">
                      <a:moveTo>
                        <a:pt x="4" y="117"/>
                      </a:moveTo>
                      <a:cubicBezTo>
                        <a:pt x="0" y="160"/>
                        <a:pt x="40" y="173"/>
                        <a:pt x="74" y="211"/>
                      </a:cubicBezTo>
                      <a:cubicBezTo>
                        <a:pt x="108" y="249"/>
                        <a:pt x="169" y="315"/>
                        <a:pt x="210" y="347"/>
                      </a:cubicBezTo>
                      <a:cubicBezTo>
                        <a:pt x="251" y="379"/>
                        <a:pt x="287" y="400"/>
                        <a:pt x="320" y="405"/>
                      </a:cubicBezTo>
                      <a:cubicBezTo>
                        <a:pt x="353" y="410"/>
                        <a:pt x="395" y="401"/>
                        <a:pt x="407" y="376"/>
                      </a:cubicBezTo>
                      <a:cubicBezTo>
                        <a:pt x="419" y="351"/>
                        <a:pt x="416" y="299"/>
                        <a:pt x="391" y="256"/>
                      </a:cubicBezTo>
                      <a:cubicBezTo>
                        <a:pt x="366" y="213"/>
                        <a:pt x="305" y="159"/>
                        <a:pt x="255" y="120"/>
                      </a:cubicBezTo>
                      <a:cubicBezTo>
                        <a:pt x="205" y="81"/>
                        <a:pt x="119" y="0"/>
                        <a:pt x="90" y="21"/>
                      </a:cubicBezTo>
                      <a:cubicBezTo>
                        <a:pt x="61" y="42"/>
                        <a:pt x="91" y="64"/>
                        <a:pt x="76" y="93"/>
                      </a:cubicBezTo>
                      <a:cubicBezTo>
                        <a:pt x="61" y="122"/>
                        <a:pt x="8" y="74"/>
                        <a:pt x="4" y="117"/>
                      </a:cubicBezTo>
                      <a:close/>
                    </a:path>
                  </a:pathLst>
                </a:custGeom>
                <a:solidFill>
                  <a:srgbClr val="CCFF99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41" name="Freeform 31"/>
                <p:cNvSpPr>
                  <a:spLocks/>
                </p:cNvSpPr>
                <p:nvPr/>
              </p:nvSpPr>
              <p:spPr bwMode="auto">
                <a:xfrm>
                  <a:off x="3499" y="2667"/>
                  <a:ext cx="320" cy="365"/>
                </a:xfrm>
                <a:custGeom>
                  <a:avLst/>
                  <a:gdLst>
                    <a:gd name="T0" fmla="*/ 20 w 320"/>
                    <a:gd name="T1" fmla="*/ 133 h 365"/>
                    <a:gd name="T2" fmla="*/ 96 w 320"/>
                    <a:gd name="T3" fmla="*/ 256 h 365"/>
                    <a:gd name="T4" fmla="*/ 178 w 320"/>
                    <a:gd name="T5" fmla="*/ 343 h 365"/>
                    <a:gd name="T6" fmla="*/ 312 w 320"/>
                    <a:gd name="T7" fmla="*/ 194 h 365"/>
                    <a:gd name="T8" fmla="*/ 106 w 320"/>
                    <a:gd name="T9" fmla="*/ 37 h 365"/>
                    <a:gd name="T10" fmla="*/ 92 w 320"/>
                    <a:gd name="T11" fmla="*/ 109 h 365"/>
                    <a:gd name="T12" fmla="*/ 20 w 320"/>
                    <a:gd name="T13" fmla="*/ 133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0" h="365">
                      <a:moveTo>
                        <a:pt x="20" y="133"/>
                      </a:moveTo>
                      <a:cubicBezTo>
                        <a:pt x="0" y="175"/>
                        <a:pt x="53" y="222"/>
                        <a:pt x="96" y="256"/>
                      </a:cubicBezTo>
                      <a:cubicBezTo>
                        <a:pt x="139" y="290"/>
                        <a:pt x="185" y="365"/>
                        <a:pt x="178" y="343"/>
                      </a:cubicBezTo>
                      <a:cubicBezTo>
                        <a:pt x="173" y="333"/>
                        <a:pt x="307" y="194"/>
                        <a:pt x="312" y="194"/>
                      </a:cubicBezTo>
                      <a:cubicBezTo>
                        <a:pt x="320" y="186"/>
                        <a:pt x="140" y="0"/>
                        <a:pt x="106" y="37"/>
                      </a:cubicBezTo>
                      <a:cubicBezTo>
                        <a:pt x="72" y="74"/>
                        <a:pt x="101" y="88"/>
                        <a:pt x="92" y="109"/>
                      </a:cubicBezTo>
                      <a:cubicBezTo>
                        <a:pt x="83" y="130"/>
                        <a:pt x="40" y="91"/>
                        <a:pt x="20" y="133"/>
                      </a:cubicBezTo>
                      <a:close/>
                    </a:path>
                  </a:pathLst>
                </a:custGeom>
                <a:solidFill>
                  <a:srgbClr val="00CC00"/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958" name="文字方塊 957"/>
          <p:cNvSpPr txBox="1"/>
          <p:nvPr/>
        </p:nvSpPr>
        <p:spPr>
          <a:xfrm>
            <a:off x="2555776" y="6164323"/>
            <a:ext cx="628890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40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TTRC</a:t>
            </a:r>
            <a:r>
              <a:rPr lang="zh-TW" altLang="en-US" sz="40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en-US" altLang="zh-TW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&amp;</a:t>
            </a:r>
            <a:r>
              <a:rPr lang="en-US" altLang="zh-TW" sz="40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zh-TW" altLang="en-US" sz="4000" dirty="0" smtClean="0">
                <a:solidFill>
                  <a:srgbClr val="006699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國立臺灣科技大學</a:t>
            </a:r>
            <a:endParaRPr lang="en-US" altLang="zh-TW" sz="4000" dirty="0" smtClean="0">
              <a:solidFill>
                <a:srgbClr val="006699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590" name="Rectangle 40"/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/>
            <a:fld id="{87FDB84A-C173-4312-8CED-DE50E42C9AB0}" type="slidenum">
              <a:rPr lang="en-US" altLang="zh-TW" sz="2000">
                <a:latin typeface="Arial" panose="020B0604020202020204" pitchFamily="34" charset="0"/>
                <a:ea typeface="華康超明體(P)" panose="02010600010101010101" pitchFamily="2" charset="-120"/>
                <a:cs typeface="Arial" panose="020B0604020202020204" pitchFamily="34" charset="0"/>
              </a:rPr>
              <a:pPr algn="ctr"/>
              <a:t>6</a:t>
            </a:fld>
            <a:endParaRPr lang="en-US" altLang="zh-TW" sz="2000" dirty="0">
              <a:latin typeface="Arial" panose="020B0604020202020204" pitchFamily="34" charset="0"/>
              <a:ea typeface="華康超明體(P)" panose="02010600010101010101" pitchFamily="2" charset="-120"/>
              <a:cs typeface="Arial" panose="020B0604020202020204" pitchFamily="34" charset="0"/>
            </a:endParaRPr>
          </a:p>
        </p:txBody>
      </p:sp>
      <p:pic>
        <p:nvPicPr>
          <p:cNvPr id="591" name="Picture 2" descr="「facebook icon」的圖片搜尋結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9" r="22931"/>
          <a:stretch/>
        </p:blipFill>
        <p:spPr bwMode="auto">
          <a:xfrm>
            <a:off x="4139952" y="5301208"/>
            <a:ext cx="674879" cy="6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931" grpId="0"/>
      <p:bldP spid="932" grpId="0" uiExpand="1" build="p"/>
      <p:bldP spid="9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813" y="6054610"/>
            <a:ext cx="638675" cy="656093"/>
          </a:xfrm>
          <a:prstGeom prst="rect">
            <a:avLst/>
          </a:prstGeom>
        </p:spPr>
      </p:pic>
      <p:sp>
        <p:nvSpPr>
          <p:cNvPr id="355" name="文字方塊 354"/>
          <p:cNvSpPr txBox="1"/>
          <p:nvPr/>
        </p:nvSpPr>
        <p:spPr>
          <a:xfrm>
            <a:off x="323528" y="44624"/>
            <a:ext cx="52629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一旦全面停課</a:t>
            </a:r>
            <a:endParaRPr lang="zh-TW" altLang="en-US" sz="6600" dirty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84" name="文字方塊 383"/>
          <p:cNvSpPr txBox="1"/>
          <p:nvPr/>
        </p:nvSpPr>
        <p:spPr>
          <a:xfrm>
            <a:off x="8808035" y="935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文字方塊 65"/>
          <p:cNvSpPr txBox="1"/>
          <p:nvPr/>
        </p:nvSpPr>
        <p:spPr>
          <a:xfrm>
            <a:off x="436595" y="1192307"/>
            <a:ext cx="5575565" cy="3431709"/>
          </a:xfrm>
          <a:prstGeom prst="rect">
            <a:avLst/>
          </a:prstGeom>
          <a:solidFill>
            <a:srgbClr val="FAE7FF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(D0) 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教務處召開</a:t>
            </a:r>
            <a:r>
              <a:rPr lang="zh-TW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緊急教務會議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(D1)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各教學單位</a:t>
            </a:r>
            <a:r>
              <a:rPr lang="zh-TW" altLang="en-US" sz="3200" dirty="0" smtClean="0">
                <a:solidFill>
                  <a:srgbClr val="66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緊急應變會議</a:t>
            </a:r>
            <a:endParaRPr lang="en-US" altLang="zh-TW" sz="3200" dirty="0" smtClean="0">
              <a:solidFill>
                <a:srgbClr val="6600CC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(D2)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全面遠距之</a:t>
            </a:r>
            <a:r>
              <a:rPr lang="zh-TW" altLang="en-US" sz="3200" u="sng" dirty="0" smtClean="0">
                <a:solidFill>
                  <a:srgbClr val="FF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教學應變計畫</a:t>
            </a:r>
            <a:endParaRPr lang="en-US" altLang="zh-TW" sz="3200" u="sng" dirty="0" smtClean="0">
              <a:solidFill>
                <a:srgbClr val="FF00FF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err="1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D5</a:t>
            </a:r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學生選課</a:t>
            </a:r>
            <a:r>
              <a:rPr lang="zh-TW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加</a:t>
            </a:r>
            <a:r>
              <a:rPr lang="zh-TW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退</a:t>
            </a:r>
            <a:r>
              <a:rPr lang="zh-TW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選調整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期間</a:t>
            </a:r>
            <a:endParaRPr lang="en-US" altLang="zh-TW" sz="32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 err="1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D7</a:t>
            </a:r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) 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遠距課程開始上線、上課</a:t>
            </a:r>
            <a:endParaRPr lang="en-US" altLang="zh-TW" sz="32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TW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(D9) </a:t>
            </a:r>
            <a:r>
              <a:rPr lang="zh-TW" altLang="en-US" sz="32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遠距教學實施後</a:t>
            </a:r>
            <a:r>
              <a:rPr lang="zh-TW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檢討會議</a:t>
            </a:r>
            <a:endParaRPr lang="en-US" altLang="zh-TW" sz="3200" dirty="0" smtClean="0">
              <a:solidFill>
                <a:srgbClr val="C00000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76" name="橢圓形圖說文字 75"/>
          <p:cNvSpPr/>
          <p:nvPr/>
        </p:nvSpPr>
        <p:spPr>
          <a:xfrm>
            <a:off x="6156176" y="3134669"/>
            <a:ext cx="1039936" cy="963271"/>
          </a:xfrm>
          <a:prstGeom prst="wedgeEllipseCallout">
            <a:avLst>
              <a:gd name="adj1" fmla="val -71357"/>
              <a:gd name="adj2" fmla="val 14568"/>
            </a:avLst>
          </a:prstGeom>
          <a:solidFill>
            <a:schemeClr val="bg1">
              <a:lumMod val="95000"/>
              <a:alpha val="70000"/>
            </a:schemeClr>
          </a:solidFill>
          <a:ln w="6350"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全面遠距</a:t>
            </a:r>
            <a:endParaRPr lang="zh-TW" altLang="en-US" sz="2400" dirty="0">
              <a:solidFill>
                <a:schemeClr val="tx1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0" name="圓角矩形圖說文字 49"/>
          <p:cNvSpPr/>
          <p:nvPr/>
        </p:nvSpPr>
        <p:spPr>
          <a:xfrm>
            <a:off x="6267751" y="4285835"/>
            <a:ext cx="1205879" cy="927712"/>
          </a:xfrm>
          <a:prstGeom prst="wedgeRoundRectCallout">
            <a:avLst>
              <a:gd name="adj1" fmla="val -78120"/>
              <a:gd name="adj2" fmla="val -35752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困難協助</a:t>
            </a:r>
            <a:endParaRPr lang="en-US" altLang="zh-TW" dirty="0" smtClean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實驗實習</a:t>
            </a:r>
            <a:endParaRPr lang="en-US" altLang="zh-TW" dirty="0" smtClean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應變計畫</a:t>
            </a:r>
            <a:endParaRPr lang="zh-TW" altLang="en-US" dirty="0">
              <a:solidFill>
                <a:schemeClr val="tx1"/>
              </a:solidFill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1" name="圓角矩形圖說文字 50"/>
          <p:cNvSpPr/>
          <p:nvPr/>
        </p:nvSpPr>
        <p:spPr>
          <a:xfrm>
            <a:off x="6330783" y="980728"/>
            <a:ext cx="2345673" cy="1965014"/>
          </a:xfrm>
          <a:prstGeom prst="wedgeRoundRectCallout">
            <a:avLst>
              <a:gd name="adj1" fmla="val -68828"/>
              <a:gd name="adj2" fmla="val 34056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76200" dist="762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300"/>
              </a:spcAft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檢討</a:t>
            </a: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課程整編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教師協同教學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建立遠距平台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學生選課調整</a:t>
            </a:r>
            <a:endParaRPr lang="en-US" altLang="zh-TW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en-US" altLang="zh-TW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未來兩週時程</a:t>
            </a:r>
            <a:endParaRPr lang="zh-TW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3270" y="4699783"/>
            <a:ext cx="2494594" cy="2041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</a:pPr>
            <a:r>
              <a:rPr lang="en-US" altLang="zh-TW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(1) </a:t>
            </a:r>
            <a:r>
              <a:rPr lang="zh-TW" altLang="en-US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排好</a:t>
            </a:r>
            <a:r>
              <a:rPr lang="zh-TW" altLang="en-US" sz="24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每週進度</a:t>
            </a:r>
            <a:endParaRPr lang="en-US" altLang="zh-TW" sz="2400" u="sng" dirty="0" smtClean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altLang="zh-TW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(2) </a:t>
            </a:r>
            <a:r>
              <a:rPr lang="zh-TW" altLang="en-US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定時</a:t>
            </a:r>
            <a:r>
              <a:rPr lang="zh-TW" altLang="en-US" sz="2400" u="sng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線上討論</a:t>
            </a:r>
            <a:endParaRPr lang="en-US" altLang="zh-TW" sz="2400" u="sng" dirty="0" smtClean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altLang="zh-TW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(3) </a:t>
            </a:r>
            <a:r>
              <a:rPr lang="zh-TW" altLang="en-US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準時</a:t>
            </a:r>
            <a:r>
              <a:rPr lang="zh-TW" altLang="en-US" sz="2400" u="sng" dirty="0" smtClean="0">
                <a:solidFill>
                  <a:srgbClr val="00B05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繳交報告</a:t>
            </a:r>
            <a:endParaRPr lang="en-US" altLang="zh-TW" sz="2400" u="sng" dirty="0" smtClean="0">
              <a:solidFill>
                <a:srgbClr val="00B05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altLang="zh-TW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(4) </a:t>
            </a:r>
            <a:r>
              <a:rPr lang="zh-TW" altLang="en-US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成績</a:t>
            </a:r>
            <a:r>
              <a:rPr lang="zh-TW" altLang="en-US" sz="2400" u="sng" dirty="0" smtClean="0">
                <a:solidFill>
                  <a:srgbClr val="0000FF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評量方式</a:t>
            </a:r>
            <a:endParaRPr lang="en-US" altLang="zh-TW" sz="2400" u="sng" dirty="0" smtClean="0">
              <a:solidFill>
                <a:srgbClr val="0000FF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en-US" altLang="zh-TW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(5) </a:t>
            </a:r>
            <a:r>
              <a:rPr lang="zh-TW" altLang="en-US" sz="2400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保留</a:t>
            </a:r>
            <a:r>
              <a:rPr lang="zh-TW" altLang="en-US" sz="24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上課記錄</a:t>
            </a:r>
            <a:endParaRPr lang="en-US" altLang="zh-TW" sz="2400" u="sng" dirty="0" smtClean="0"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07711" y="4848932"/>
            <a:ext cx="415498" cy="1754326"/>
          </a:xfrm>
          <a:prstGeom prst="rect">
            <a:avLst/>
          </a:prstGeom>
          <a:solidFill>
            <a:srgbClr val="E6FEE6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遠</a:t>
            </a:r>
            <a:endParaRPr lang="en-US" altLang="zh-TW" dirty="0" smtClean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距</a:t>
            </a:r>
            <a:endParaRPr lang="en-US" altLang="zh-TW" dirty="0" smtClean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上</a:t>
            </a:r>
            <a:endParaRPr lang="en-US" altLang="zh-TW" dirty="0" smtClean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課</a:t>
            </a:r>
            <a:endParaRPr lang="en-US" altLang="zh-TW" dirty="0" smtClean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規</a:t>
            </a:r>
            <a:endParaRPr lang="en-US" altLang="zh-TW" dirty="0" smtClean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華康楷書體W5(P)" panose="02010600010101010101" pitchFamily="2" charset="-120"/>
                <a:ea typeface="華康楷書體W5(P)" panose="02010600010101010101" pitchFamily="2" charset="-120"/>
                <a:cs typeface="Times New Roman" panose="02020603050405020304" pitchFamily="18" charset="0"/>
              </a:rPr>
              <a:t>格</a:t>
            </a:r>
            <a:endParaRPr lang="zh-TW" altLang="en-US" dirty="0">
              <a:latin typeface="華康楷書體W5(P)" panose="02010600010101010101" pitchFamily="2" charset="-12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66955" y="4882031"/>
            <a:ext cx="1723549" cy="83099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2400" u="sng" dirty="0" smtClean="0">
                <a:solidFill>
                  <a:srgbClr val="FFFF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線</a:t>
            </a:r>
            <a:r>
              <a:rPr lang="zh-TW" altLang="en-US" sz="2400" u="sng" dirty="0">
                <a:solidFill>
                  <a:srgbClr val="FFFF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上</a:t>
            </a:r>
            <a:r>
              <a:rPr lang="zh-TW" altLang="en-US" sz="2400" u="sng" dirty="0" smtClean="0">
                <a:solidFill>
                  <a:srgbClr val="FFFF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討論</a:t>
            </a:r>
            <a:r>
              <a:rPr lang="zh-TW" altLang="en-US" sz="24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確</a:t>
            </a:r>
            <a:endParaRPr lang="en-US" altLang="zh-TW" sz="2400" u="sng" dirty="0">
              <a:solidFill>
                <a:srgbClr val="FFFF0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保教學</a:t>
            </a:r>
            <a:r>
              <a:rPr lang="zh-TW" altLang="en-US" sz="24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品質</a:t>
            </a:r>
            <a:endParaRPr lang="en-US" altLang="zh-TW" sz="2400" dirty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66955" y="5838363"/>
            <a:ext cx="1723549" cy="830997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強烈建議保</a:t>
            </a:r>
            <a:endParaRPr lang="en-US" altLang="zh-TW" sz="2400" dirty="0" smtClean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留</a:t>
            </a:r>
            <a:r>
              <a:rPr lang="zh-TW" altLang="en-US" sz="2400" u="sng" dirty="0" smtClean="0">
                <a:solidFill>
                  <a:srgbClr val="FFFF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實體考試</a:t>
            </a:r>
            <a:endParaRPr lang="en-US" altLang="zh-TW" sz="2400" u="sng" dirty="0" smtClean="0">
              <a:solidFill>
                <a:srgbClr val="FFFF0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4" name="橢圓形圖說文字 13"/>
          <p:cNvSpPr/>
          <p:nvPr/>
        </p:nvSpPr>
        <p:spPr>
          <a:xfrm>
            <a:off x="5908328" y="5673050"/>
            <a:ext cx="1039936" cy="963271"/>
          </a:xfrm>
          <a:prstGeom prst="wedgeEllipseCallout">
            <a:avLst>
              <a:gd name="adj1" fmla="val -66539"/>
              <a:gd name="adj2" fmla="val -36147"/>
            </a:avLst>
          </a:prstGeom>
          <a:solidFill>
            <a:schemeClr val="bg1">
              <a:lumMod val="95000"/>
              <a:alpha val="70000"/>
            </a:schemeClr>
          </a:solidFill>
          <a:ln w="6350">
            <a:solidFill>
              <a:schemeClr val="tx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兩大</a:t>
            </a:r>
            <a:endParaRPr lang="en-US" altLang="zh-TW" sz="2400" dirty="0" smtClean="0">
              <a:solidFill>
                <a:srgbClr val="FF000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400" dirty="0" smtClean="0">
                <a:solidFill>
                  <a:srgbClr val="FF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  <a:cs typeface="Times New Roman" panose="02020603050405020304" pitchFamily="18" charset="0"/>
              </a:rPr>
              <a:t>關鍵</a:t>
            </a:r>
            <a:endParaRPr lang="zh-TW" altLang="en-US" sz="2400" dirty="0">
              <a:solidFill>
                <a:srgbClr val="FF0000"/>
              </a:solidFill>
              <a:latin typeface="華康超明體(P)" panose="02010600010101010101" pitchFamily="2" charset="-120"/>
              <a:ea typeface="華康超明體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17888" y="89518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Zero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652120" y="152680"/>
            <a:ext cx="31683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3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緊盯疫情，隨時滾動！</a:t>
            </a:r>
            <a:endParaRPr lang="en-US" altLang="zh-TW" sz="23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右大括弧 2"/>
          <p:cNvSpPr/>
          <p:nvPr/>
        </p:nvSpPr>
        <p:spPr>
          <a:xfrm>
            <a:off x="3347864" y="5213547"/>
            <a:ext cx="144016" cy="1095773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66" grpId="0" uiExpand="1" build="p" animBg="1"/>
      <p:bldP spid="76" grpId="0" animBg="1"/>
      <p:bldP spid="50" grpId="0" animBg="1"/>
      <p:bldP spid="51" grpId="0" animBg="1"/>
      <p:bldP spid="9" grpId="0" uiExpand="1" build="p"/>
      <p:bldP spid="11" grpId="0" animBg="1"/>
      <p:bldP spid="12" grpId="0" uiExpand="1" animBg="1"/>
      <p:bldP spid="13" grpId="0" uiExpand="1" animBg="1"/>
      <p:bldP spid="14" grpId="0" animBg="1"/>
      <p:bldP spid="2" grpId="0"/>
      <p:bldP spid="15" grpId="0"/>
      <p:bldP spid="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9586</TotalTime>
  <Words>905</Words>
  <Application>Microsoft Office PowerPoint</Application>
  <PresentationFormat>如螢幕大小 (4:3)</PresentationFormat>
  <Paragraphs>191</Paragraphs>
  <Slides>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20" baseType="lpstr">
      <vt:lpstr>華康超明體(P)</vt:lpstr>
      <vt:lpstr>華康超黑體(P)</vt:lpstr>
      <vt:lpstr>新細明體</vt:lpstr>
      <vt:lpstr>華康超圓體(P)</vt:lpstr>
      <vt:lpstr>華康中黑體(P)</vt:lpstr>
      <vt:lpstr>Arial Rounded MT Bold</vt:lpstr>
      <vt:lpstr>Arial</vt:lpstr>
      <vt:lpstr>標楷體</vt:lpstr>
      <vt:lpstr>Calibri</vt:lpstr>
      <vt:lpstr>華康楷書體W5(P)</vt:lpstr>
      <vt:lpstr>Times New Roman</vt:lpstr>
      <vt:lpstr>華康魏碑體(P)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Wuhan CoV</dc:title>
  <dc:creator>juang@ntu.edu.tw</dc:creator>
  <cp:lastModifiedBy>User</cp:lastModifiedBy>
  <cp:revision>435</cp:revision>
  <cp:lastPrinted>2020-02-17T08:29:51Z</cp:lastPrinted>
  <dcterms:created xsi:type="dcterms:W3CDTF">2014-12-26T05:27:46Z</dcterms:created>
  <dcterms:modified xsi:type="dcterms:W3CDTF">2020-04-08T08:03:34Z</dcterms:modified>
</cp:coreProperties>
</file>